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A139DC-A53D-44A6-ADEF-C6B3BB7FB63F}" type="datetimeFigureOut">
              <a:rPr lang="en-US" smtClean="0"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9C61C-A89B-4D04-94F6-DC08AC5EB2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32235" y="673823"/>
            <a:ext cx="2521279" cy="996941"/>
            <a:chOff x="1732235" y="673823"/>
            <a:chExt cx="2521279" cy="996941"/>
          </a:xfrm>
        </p:grpSpPr>
        <p:sp>
          <p:nvSpPr>
            <p:cNvPr id="2" name="Freeform 1"/>
            <p:cNvSpPr/>
            <p:nvPr/>
          </p:nvSpPr>
          <p:spPr>
            <a:xfrm>
              <a:off x="1732235" y="673823"/>
              <a:ext cx="512562" cy="996941"/>
            </a:xfrm>
            <a:custGeom>
              <a:avLst/>
              <a:gdLst/>
              <a:ahLst/>
              <a:cxnLst/>
              <a:rect l="0" t="0" r="0" b="0"/>
              <a:pathLst>
                <a:path w="512562" h="996941">
                  <a:moveTo>
                    <a:pt x="352407" y="0"/>
                  </a:moveTo>
                  <a:lnTo>
                    <a:pt x="328360" y="9576"/>
                  </a:lnTo>
                  <a:lnTo>
                    <a:pt x="306938" y="27534"/>
                  </a:lnTo>
                  <a:lnTo>
                    <a:pt x="263513" y="79901"/>
                  </a:lnTo>
                  <a:lnTo>
                    <a:pt x="231383" y="133243"/>
                  </a:lnTo>
                  <a:lnTo>
                    <a:pt x="200812" y="189036"/>
                  </a:lnTo>
                  <a:lnTo>
                    <a:pt x="166313" y="242093"/>
                  </a:lnTo>
                  <a:lnTo>
                    <a:pt x="138310" y="292663"/>
                  </a:lnTo>
                  <a:lnTo>
                    <a:pt x="110248" y="347712"/>
                  </a:lnTo>
                  <a:lnTo>
                    <a:pt x="87764" y="403646"/>
                  </a:lnTo>
                  <a:lnTo>
                    <a:pt x="70888" y="459755"/>
                  </a:lnTo>
                  <a:lnTo>
                    <a:pt x="49357" y="515899"/>
                  </a:lnTo>
                  <a:lnTo>
                    <a:pt x="33492" y="572049"/>
                  </a:lnTo>
                  <a:lnTo>
                    <a:pt x="20263" y="628201"/>
                  </a:lnTo>
                  <a:lnTo>
                    <a:pt x="13318" y="684353"/>
                  </a:lnTo>
                  <a:lnTo>
                    <a:pt x="0" y="747307"/>
                  </a:lnTo>
                  <a:lnTo>
                    <a:pt x="6759" y="803936"/>
                  </a:lnTo>
                  <a:lnTo>
                    <a:pt x="19359" y="859922"/>
                  </a:lnTo>
                  <a:lnTo>
                    <a:pt x="48754" y="918078"/>
                  </a:lnTo>
                  <a:lnTo>
                    <a:pt x="84543" y="958855"/>
                  </a:lnTo>
                  <a:lnTo>
                    <a:pt x="109354" y="977149"/>
                  </a:lnTo>
                  <a:lnTo>
                    <a:pt x="135979" y="989180"/>
                  </a:lnTo>
                  <a:lnTo>
                    <a:pt x="188454" y="996940"/>
                  </a:lnTo>
                  <a:lnTo>
                    <a:pt x="246192" y="991157"/>
                  </a:lnTo>
                  <a:lnTo>
                    <a:pt x="305257" y="978749"/>
                  </a:lnTo>
                  <a:lnTo>
                    <a:pt x="330281" y="969614"/>
                  </a:lnTo>
                  <a:lnTo>
                    <a:pt x="392763" y="936431"/>
                  </a:lnTo>
                  <a:lnTo>
                    <a:pt x="425586" y="907091"/>
                  </a:lnTo>
                  <a:lnTo>
                    <a:pt x="467228" y="849905"/>
                  </a:lnTo>
                  <a:lnTo>
                    <a:pt x="502015" y="789472"/>
                  </a:lnTo>
                  <a:lnTo>
                    <a:pt x="511706" y="763438"/>
                  </a:lnTo>
                  <a:lnTo>
                    <a:pt x="512561" y="716884"/>
                  </a:lnTo>
                  <a:lnTo>
                    <a:pt x="505405" y="677224"/>
                  </a:lnTo>
                  <a:lnTo>
                    <a:pt x="484697" y="643246"/>
                  </a:lnTo>
                  <a:lnTo>
                    <a:pt x="456335" y="616541"/>
                  </a:lnTo>
                  <a:lnTo>
                    <a:pt x="429793" y="607421"/>
                  </a:lnTo>
                  <a:lnTo>
                    <a:pt x="381965" y="605406"/>
                  </a:lnTo>
                  <a:lnTo>
                    <a:pt x="324580" y="615206"/>
                  </a:lnTo>
                  <a:lnTo>
                    <a:pt x="268674" y="631848"/>
                  </a:lnTo>
                  <a:lnTo>
                    <a:pt x="215602" y="656511"/>
                  </a:lnTo>
                  <a:lnTo>
                    <a:pt x="176555" y="676297"/>
                  </a:lnTo>
                  <a:lnTo>
                    <a:pt x="138740" y="710415"/>
                  </a:lnTo>
                  <a:lnTo>
                    <a:pt x="95080" y="764124"/>
                  </a:lnTo>
                  <a:lnTo>
                    <a:pt x="62931" y="814450"/>
                  </a:lnTo>
                  <a:lnTo>
                    <a:pt x="47081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84725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48903" y="800165"/>
              <a:ext cx="456045" cy="790208"/>
            </a:xfrm>
            <a:custGeom>
              <a:avLst/>
              <a:gdLst/>
              <a:ahLst/>
              <a:cxnLst/>
              <a:rect l="0" t="0" r="0" b="0"/>
              <a:pathLst>
                <a:path w="456045" h="790208">
                  <a:moveTo>
                    <a:pt x="293874" y="0"/>
                  </a:moveTo>
                  <a:lnTo>
                    <a:pt x="277106" y="5590"/>
                  </a:lnTo>
                  <a:lnTo>
                    <a:pt x="219627" y="54058"/>
                  </a:lnTo>
                  <a:lnTo>
                    <a:pt x="162545" y="115938"/>
                  </a:lnTo>
                  <a:lnTo>
                    <a:pt x="125603" y="172424"/>
                  </a:lnTo>
                  <a:lnTo>
                    <a:pt x="97682" y="222922"/>
                  </a:lnTo>
                  <a:lnTo>
                    <a:pt x="69556" y="283124"/>
                  </a:lnTo>
                  <a:lnTo>
                    <a:pt x="48709" y="336761"/>
                  </a:lnTo>
                  <a:lnTo>
                    <a:pt x="30727" y="397868"/>
                  </a:lnTo>
                  <a:lnTo>
                    <a:pt x="13123" y="453604"/>
                  </a:lnTo>
                  <a:lnTo>
                    <a:pt x="2197" y="512474"/>
                  </a:lnTo>
                  <a:lnTo>
                    <a:pt x="0" y="570645"/>
                  </a:lnTo>
                  <a:lnTo>
                    <a:pt x="2469" y="622975"/>
                  </a:lnTo>
                  <a:lnTo>
                    <a:pt x="19373" y="683277"/>
                  </a:lnTo>
                  <a:lnTo>
                    <a:pt x="44084" y="728618"/>
                  </a:lnTo>
                  <a:lnTo>
                    <a:pt x="79222" y="760509"/>
                  </a:lnTo>
                  <a:lnTo>
                    <a:pt x="119269" y="784776"/>
                  </a:lnTo>
                  <a:lnTo>
                    <a:pt x="149981" y="790207"/>
                  </a:lnTo>
                  <a:lnTo>
                    <a:pt x="200156" y="786687"/>
                  </a:lnTo>
                  <a:lnTo>
                    <a:pt x="252068" y="778235"/>
                  </a:lnTo>
                  <a:lnTo>
                    <a:pt x="283482" y="770532"/>
                  </a:lnTo>
                  <a:lnTo>
                    <a:pt x="332072" y="746523"/>
                  </a:lnTo>
                  <a:lnTo>
                    <a:pt x="380188" y="719250"/>
                  </a:lnTo>
                  <a:lnTo>
                    <a:pt x="426802" y="659186"/>
                  </a:lnTo>
                  <a:lnTo>
                    <a:pt x="446820" y="619200"/>
                  </a:lnTo>
                  <a:lnTo>
                    <a:pt x="456044" y="582120"/>
                  </a:lnTo>
                  <a:lnTo>
                    <a:pt x="454467" y="559367"/>
                  </a:lnTo>
                  <a:lnTo>
                    <a:pt x="443627" y="540676"/>
                  </a:lnTo>
                  <a:lnTo>
                    <a:pt x="435824" y="532416"/>
                  </a:lnTo>
                  <a:lnTo>
                    <a:pt x="408435" y="523239"/>
                  </a:lnTo>
                  <a:lnTo>
                    <a:pt x="359793" y="518072"/>
                  </a:lnTo>
                  <a:lnTo>
                    <a:pt x="312626" y="519661"/>
                  </a:lnTo>
                  <a:lnTo>
                    <a:pt x="261605" y="530660"/>
                  </a:lnTo>
                  <a:lnTo>
                    <a:pt x="218802" y="548737"/>
                  </a:lnTo>
                  <a:lnTo>
                    <a:pt x="161049" y="596689"/>
                  </a:lnTo>
                  <a:lnTo>
                    <a:pt x="111411" y="654158"/>
                  </a:lnTo>
                  <a:lnTo>
                    <a:pt x="72775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64000" y="1105492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23719"/>
                  </a:lnTo>
                  <a:lnTo>
                    <a:pt x="77892" y="38437"/>
                  </a:lnTo>
                  <a:lnTo>
                    <a:pt x="32413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53250" y="631852"/>
            <a:ext cx="4072394" cy="1008178"/>
            <a:chOff x="4553250" y="631852"/>
            <a:chExt cx="4072394" cy="1008178"/>
          </a:xfrm>
        </p:grpSpPr>
        <p:sp>
          <p:nvSpPr>
            <p:cNvPr id="7" name="Freeform 6"/>
            <p:cNvSpPr/>
            <p:nvPr/>
          </p:nvSpPr>
          <p:spPr>
            <a:xfrm>
              <a:off x="5064207" y="779108"/>
              <a:ext cx="73700" cy="631711"/>
            </a:xfrm>
            <a:custGeom>
              <a:avLst/>
              <a:gdLst/>
              <a:ahLst/>
              <a:cxnLst/>
              <a:rect l="0" t="0" r="0" b="0"/>
              <a:pathLst>
                <a:path w="73700" h="631711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68553"/>
                  </a:lnTo>
                  <a:lnTo>
                    <a:pt x="26084" y="230217"/>
                  </a:lnTo>
                  <a:lnTo>
                    <a:pt x="29956" y="281382"/>
                  </a:lnTo>
                  <a:lnTo>
                    <a:pt x="36692" y="333587"/>
                  </a:lnTo>
                  <a:lnTo>
                    <a:pt x="42213" y="396393"/>
                  </a:lnTo>
                  <a:lnTo>
                    <a:pt x="49032" y="445523"/>
                  </a:lnTo>
                  <a:lnTo>
                    <a:pt x="55049" y="504639"/>
                  </a:lnTo>
                  <a:lnTo>
                    <a:pt x="60765" y="553505"/>
                  </a:lnTo>
                  <a:lnTo>
                    <a:pt x="65577" y="599960"/>
                  </a:lnTo>
                  <a:lnTo>
                    <a:pt x="73699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53250" y="631852"/>
              <a:ext cx="883389" cy="410470"/>
            </a:xfrm>
            <a:custGeom>
              <a:avLst/>
              <a:gdLst/>
              <a:ahLst/>
              <a:cxnLst/>
              <a:rect l="0" t="0" r="0" b="0"/>
              <a:pathLst>
                <a:path w="883389" h="410470">
                  <a:moveTo>
                    <a:pt x="5589" y="178842"/>
                  </a:moveTo>
                  <a:lnTo>
                    <a:pt x="0" y="162074"/>
                  </a:lnTo>
                  <a:lnTo>
                    <a:pt x="693" y="154795"/>
                  </a:lnTo>
                  <a:lnTo>
                    <a:pt x="7702" y="140468"/>
                  </a:lnTo>
                  <a:lnTo>
                    <a:pt x="68407" y="98144"/>
                  </a:lnTo>
                  <a:lnTo>
                    <a:pt x="125276" y="71221"/>
                  </a:lnTo>
                  <a:lnTo>
                    <a:pt x="175850" y="53425"/>
                  </a:lnTo>
                  <a:lnTo>
                    <a:pt x="237237" y="29008"/>
                  </a:lnTo>
                  <a:lnTo>
                    <a:pt x="290556" y="19394"/>
                  </a:lnTo>
                  <a:lnTo>
                    <a:pt x="346148" y="12165"/>
                  </a:lnTo>
                  <a:lnTo>
                    <a:pt x="409425" y="3502"/>
                  </a:lnTo>
                  <a:lnTo>
                    <a:pt x="468198" y="577"/>
                  </a:lnTo>
                  <a:lnTo>
                    <a:pt x="524867" y="0"/>
                  </a:lnTo>
                  <a:lnTo>
                    <a:pt x="581122" y="8291"/>
                  </a:lnTo>
                  <a:lnTo>
                    <a:pt x="637294" y="21194"/>
                  </a:lnTo>
                  <a:lnTo>
                    <a:pt x="693450" y="40597"/>
                  </a:lnTo>
                  <a:lnTo>
                    <a:pt x="752188" y="73838"/>
                  </a:lnTo>
                  <a:lnTo>
                    <a:pt x="805633" y="109859"/>
                  </a:lnTo>
                  <a:lnTo>
                    <a:pt x="859340" y="161492"/>
                  </a:lnTo>
                  <a:lnTo>
                    <a:pt x="882163" y="210915"/>
                  </a:lnTo>
                  <a:lnTo>
                    <a:pt x="883388" y="231701"/>
                  </a:lnTo>
                  <a:lnTo>
                    <a:pt x="874642" y="279230"/>
                  </a:lnTo>
                  <a:lnTo>
                    <a:pt x="859441" y="308672"/>
                  </a:lnTo>
                  <a:lnTo>
                    <a:pt x="840119" y="332214"/>
                  </a:lnTo>
                  <a:lnTo>
                    <a:pt x="777539" y="365098"/>
                  </a:lnTo>
                  <a:lnTo>
                    <a:pt x="720801" y="385473"/>
                  </a:lnTo>
                  <a:lnTo>
                    <a:pt x="668048" y="396736"/>
                  </a:lnTo>
                  <a:lnTo>
                    <a:pt x="612567" y="404897"/>
                  </a:lnTo>
                  <a:lnTo>
                    <a:pt x="584656" y="410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59005" y="1073906"/>
              <a:ext cx="200042" cy="331821"/>
            </a:xfrm>
            <a:custGeom>
              <a:avLst/>
              <a:gdLst/>
              <a:ahLst/>
              <a:cxnLst/>
              <a:rect l="0" t="0" r="0" b="0"/>
              <a:pathLst>
                <a:path w="200042" h="331821">
                  <a:moveTo>
                    <a:pt x="0" y="126342"/>
                  </a:moveTo>
                  <a:lnTo>
                    <a:pt x="15641" y="152728"/>
                  </a:lnTo>
                  <a:lnTo>
                    <a:pt x="40433" y="215244"/>
                  </a:lnTo>
                  <a:lnTo>
                    <a:pt x="65872" y="270462"/>
                  </a:lnTo>
                  <a:lnTo>
                    <a:pt x="86494" y="320190"/>
                  </a:lnTo>
                  <a:lnTo>
                    <a:pt x="94594" y="331820"/>
                  </a:lnTo>
                  <a:lnTo>
                    <a:pt x="87169" y="317466"/>
                  </a:lnTo>
                  <a:lnTo>
                    <a:pt x="70468" y="268167"/>
                  </a:lnTo>
                  <a:lnTo>
                    <a:pt x="44985" y="208039"/>
                  </a:lnTo>
                  <a:lnTo>
                    <a:pt x="35556" y="159647"/>
                  </a:lnTo>
                  <a:lnTo>
                    <a:pt x="33539" y="100469"/>
                  </a:lnTo>
                  <a:lnTo>
                    <a:pt x="37523" y="76239"/>
                  </a:lnTo>
                  <a:lnTo>
                    <a:pt x="49432" y="56891"/>
                  </a:lnTo>
                  <a:lnTo>
                    <a:pt x="66423" y="41663"/>
                  </a:lnTo>
                  <a:lnTo>
                    <a:pt x="98060" y="26513"/>
                  </a:lnTo>
                  <a:lnTo>
                    <a:pt x="153727" y="1091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37647" y="1105492"/>
              <a:ext cx="232394" cy="286278"/>
            </a:xfrm>
            <a:custGeom>
              <a:avLst/>
              <a:gdLst/>
              <a:ahLst/>
              <a:cxnLst/>
              <a:rect l="0" t="0" r="0" b="0"/>
              <a:pathLst>
                <a:path w="232394" h="286278">
                  <a:moveTo>
                    <a:pt x="163555" y="10528"/>
                  </a:moveTo>
                  <a:lnTo>
                    <a:pt x="120863" y="25101"/>
                  </a:lnTo>
                  <a:lnTo>
                    <a:pt x="61487" y="65090"/>
                  </a:lnTo>
                  <a:lnTo>
                    <a:pt x="28807" y="96495"/>
                  </a:lnTo>
                  <a:lnTo>
                    <a:pt x="11640" y="121655"/>
                  </a:lnTo>
                  <a:lnTo>
                    <a:pt x="0" y="162128"/>
                  </a:lnTo>
                  <a:lnTo>
                    <a:pt x="2140" y="203755"/>
                  </a:lnTo>
                  <a:lnTo>
                    <a:pt x="15773" y="240136"/>
                  </a:lnTo>
                  <a:lnTo>
                    <a:pt x="40219" y="267553"/>
                  </a:lnTo>
                  <a:lnTo>
                    <a:pt x="75278" y="284906"/>
                  </a:lnTo>
                  <a:lnTo>
                    <a:pt x="120891" y="286277"/>
                  </a:lnTo>
                  <a:lnTo>
                    <a:pt x="160272" y="273686"/>
                  </a:lnTo>
                  <a:lnTo>
                    <a:pt x="194167" y="249548"/>
                  </a:lnTo>
                  <a:lnTo>
                    <a:pt x="220848" y="214580"/>
                  </a:lnTo>
                  <a:lnTo>
                    <a:pt x="232393" y="174583"/>
                  </a:lnTo>
                  <a:lnTo>
                    <a:pt x="230225" y="121918"/>
                  </a:lnTo>
                  <a:lnTo>
                    <a:pt x="216584" y="78628"/>
                  </a:lnTo>
                  <a:lnTo>
                    <a:pt x="192135" y="49163"/>
                  </a:lnTo>
                  <a:lnTo>
                    <a:pt x="1319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22300" y="1039587"/>
              <a:ext cx="243465" cy="600443"/>
            </a:xfrm>
            <a:custGeom>
              <a:avLst/>
              <a:gdLst/>
              <a:ahLst/>
              <a:cxnLst/>
              <a:rect l="0" t="0" r="0" b="0"/>
              <a:pathLst>
                <a:path w="243465" h="600443">
                  <a:moveTo>
                    <a:pt x="0" y="255418"/>
                  </a:moveTo>
                  <a:lnTo>
                    <a:pt x="17958" y="312802"/>
                  </a:lnTo>
                  <a:lnTo>
                    <a:pt x="27028" y="362888"/>
                  </a:lnTo>
                  <a:lnTo>
                    <a:pt x="33805" y="419799"/>
                  </a:lnTo>
                  <a:lnTo>
                    <a:pt x="46062" y="481951"/>
                  </a:lnTo>
                  <a:lnTo>
                    <a:pt x="56282" y="541297"/>
                  </a:lnTo>
                  <a:lnTo>
                    <a:pt x="67877" y="599234"/>
                  </a:lnTo>
                  <a:lnTo>
                    <a:pt x="67478" y="600442"/>
                  </a:lnTo>
                  <a:lnTo>
                    <a:pt x="66042" y="597738"/>
                  </a:lnTo>
                  <a:lnTo>
                    <a:pt x="55333" y="541795"/>
                  </a:lnTo>
                  <a:lnTo>
                    <a:pt x="48769" y="499290"/>
                  </a:lnTo>
                  <a:lnTo>
                    <a:pt x="41952" y="453103"/>
                  </a:lnTo>
                  <a:lnTo>
                    <a:pt x="31538" y="390420"/>
                  </a:lnTo>
                  <a:lnTo>
                    <a:pt x="17539" y="332908"/>
                  </a:lnTo>
                  <a:lnTo>
                    <a:pt x="3119" y="273854"/>
                  </a:lnTo>
                  <a:lnTo>
                    <a:pt x="924" y="227345"/>
                  </a:lnTo>
                  <a:lnTo>
                    <a:pt x="273" y="172231"/>
                  </a:lnTo>
                  <a:lnTo>
                    <a:pt x="81" y="118856"/>
                  </a:lnTo>
                  <a:lnTo>
                    <a:pt x="3144" y="69116"/>
                  </a:lnTo>
                  <a:lnTo>
                    <a:pt x="9586" y="41596"/>
                  </a:lnTo>
                  <a:lnTo>
                    <a:pt x="20248" y="21565"/>
                  </a:lnTo>
                  <a:lnTo>
                    <a:pt x="39025" y="7984"/>
                  </a:lnTo>
                  <a:lnTo>
                    <a:pt x="50583" y="2724"/>
                  </a:lnTo>
                  <a:lnTo>
                    <a:pt x="75904" y="0"/>
                  </a:lnTo>
                  <a:lnTo>
                    <a:pt x="100416" y="3858"/>
                  </a:lnTo>
                  <a:lnTo>
                    <a:pt x="153965" y="37471"/>
                  </a:lnTo>
                  <a:lnTo>
                    <a:pt x="204155" y="77056"/>
                  </a:lnTo>
                  <a:lnTo>
                    <a:pt x="238956" y="134747"/>
                  </a:lnTo>
                  <a:lnTo>
                    <a:pt x="243464" y="161622"/>
                  </a:lnTo>
                  <a:lnTo>
                    <a:pt x="236825" y="217003"/>
                  </a:lnTo>
                  <a:lnTo>
                    <a:pt x="221459" y="238734"/>
                  </a:lnTo>
                  <a:lnTo>
                    <a:pt x="199032" y="255022"/>
                  </a:lnTo>
                  <a:lnTo>
                    <a:pt x="138355" y="279008"/>
                  </a:lnTo>
                  <a:lnTo>
                    <a:pt x="100136" y="284634"/>
                  </a:lnTo>
                  <a:lnTo>
                    <a:pt x="52643" y="276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72933" y="1147606"/>
              <a:ext cx="266365" cy="258517"/>
            </a:xfrm>
            <a:custGeom>
              <a:avLst/>
              <a:gdLst/>
              <a:ahLst/>
              <a:cxnLst/>
              <a:rect l="0" t="0" r="0" b="0"/>
              <a:pathLst>
                <a:path w="266365" h="258517">
                  <a:moveTo>
                    <a:pt x="144207" y="0"/>
                  </a:moveTo>
                  <a:lnTo>
                    <a:pt x="104519" y="2339"/>
                  </a:lnTo>
                  <a:lnTo>
                    <a:pt x="72396" y="16811"/>
                  </a:lnTo>
                  <a:lnTo>
                    <a:pt x="27025" y="55087"/>
                  </a:lnTo>
                  <a:lnTo>
                    <a:pt x="7581" y="84952"/>
                  </a:lnTo>
                  <a:lnTo>
                    <a:pt x="0" y="121617"/>
                  </a:lnTo>
                  <a:lnTo>
                    <a:pt x="3343" y="162117"/>
                  </a:lnTo>
                  <a:lnTo>
                    <a:pt x="11801" y="183576"/>
                  </a:lnTo>
                  <a:lnTo>
                    <a:pt x="41883" y="222005"/>
                  </a:lnTo>
                  <a:lnTo>
                    <a:pt x="76974" y="247363"/>
                  </a:lnTo>
                  <a:lnTo>
                    <a:pt x="117007" y="258516"/>
                  </a:lnTo>
                  <a:lnTo>
                    <a:pt x="158504" y="256232"/>
                  </a:lnTo>
                  <a:lnTo>
                    <a:pt x="200436" y="242557"/>
                  </a:lnTo>
                  <a:lnTo>
                    <a:pt x="222230" y="227126"/>
                  </a:lnTo>
                  <a:lnTo>
                    <a:pt x="247653" y="195588"/>
                  </a:lnTo>
                  <a:lnTo>
                    <a:pt x="260373" y="169986"/>
                  </a:lnTo>
                  <a:lnTo>
                    <a:pt x="266364" y="129265"/>
                  </a:lnTo>
                  <a:lnTo>
                    <a:pt x="260079" y="88733"/>
                  </a:lnTo>
                  <a:lnTo>
                    <a:pt x="243920" y="55147"/>
                  </a:lnTo>
                  <a:lnTo>
                    <a:pt x="231028" y="37768"/>
                  </a:lnTo>
                  <a:lnTo>
                    <a:pt x="205026" y="20419"/>
                  </a:lnTo>
                  <a:lnTo>
                    <a:pt x="182156" y="18044"/>
                  </a:lnTo>
                  <a:lnTo>
                    <a:pt x="14420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11938" y="1105492"/>
              <a:ext cx="252685" cy="320614"/>
            </a:xfrm>
            <a:custGeom>
              <a:avLst/>
              <a:gdLst/>
              <a:ahLst/>
              <a:cxnLst/>
              <a:rect l="0" t="0" r="0" b="0"/>
              <a:pathLst>
                <a:path w="252685" h="320614">
                  <a:moveTo>
                    <a:pt x="0" y="126342"/>
                  </a:moveTo>
                  <a:lnTo>
                    <a:pt x="23719" y="170304"/>
                  </a:lnTo>
                  <a:lnTo>
                    <a:pt x="42002" y="229675"/>
                  </a:lnTo>
                  <a:lnTo>
                    <a:pt x="66882" y="291248"/>
                  </a:lnTo>
                  <a:lnTo>
                    <a:pt x="75739" y="314277"/>
                  </a:lnTo>
                  <a:lnTo>
                    <a:pt x="80907" y="319482"/>
                  </a:lnTo>
                  <a:lnTo>
                    <a:pt x="86694" y="320613"/>
                  </a:lnTo>
                  <a:lnTo>
                    <a:pt x="92890" y="319027"/>
                  </a:lnTo>
                  <a:lnTo>
                    <a:pt x="94682" y="313290"/>
                  </a:lnTo>
                  <a:lnTo>
                    <a:pt x="80477" y="257516"/>
                  </a:lnTo>
                  <a:lnTo>
                    <a:pt x="66632" y="203119"/>
                  </a:lnTo>
                  <a:lnTo>
                    <a:pt x="55752" y="144194"/>
                  </a:lnTo>
                  <a:lnTo>
                    <a:pt x="56683" y="100046"/>
                  </a:lnTo>
                  <a:lnTo>
                    <a:pt x="62626" y="77220"/>
                  </a:lnTo>
                  <a:lnTo>
                    <a:pt x="73068" y="59276"/>
                  </a:lnTo>
                  <a:lnTo>
                    <a:pt x="97689" y="36021"/>
                  </a:lnTo>
                  <a:lnTo>
                    <a:pt x="158185" y="7716"/>
                  </a:lnTo>
                  <a:lnTo>
                    <a:pt x="218936" y="1016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96251" y="800165"/>
              <a:ext cx="31584" cy="652768"/>
            </a:xfrm>
            <a:custGeom>
              <a:avLst/>
              <a:gdLst/>
              <a:ahLst/>
              <a:cxnLst/>
              <a:rect l="0" t="0" r="0" b="0"/>
              <a:pathLst>
                <a:path w="31584" h="652768">
                  <a:moveTo>
                    <a:pt x="31583" y="0"/>
                  </a:moveTo>
                  <a:lnTo>
                    <a:pt x="20130" y="55170"/>
                  </a:lnTo>
                  <a:lnTo>
                    <a:pt x="13371" y="110323"/>
                  </a:lnTo>
                  <a:lnTo>
                    <a:pt x="5499" y="170881"/>
                  </a:lnTo>
                  <a:lnTo>
                    <a:pt x="1084" y="229073"/>
                  </a:lnTo>
                  <a:lnTo>
                    <a:pt x="212" y="292561"/>
                  </a:lnTo>
                  <a:lnTo>
                    <a:pt x="61" y="339369"/>
                  </a:lnTo>
                  <a:lnTo>
                    <a:pt x="10" y="401998"/>
                  </a:lnTo>
                  <a:lnTo>
                    <a:pt x="0" y="459430"/>
                  </a:lnTo>
                  <a:lnTo>
                    <a:pt x="3118" y="515835"/>
                  </a:lnTo>
                  <a:lnTo>
                    <a:pt x="8331" y="564231"/>
                  </a:lnTo>
                  <a:lnTo>
                    <a:pt x="15682" y="626700"/>
                  </a:lnTo>
                  <a:lnTo>
                    <a:pt x="21055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27792" y="1010735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44944" y="0"/>
                  </a:lnTo>
                  <a:lnTo>
                    <a:pt x="183695" y="5589"/>
                  </a:lnTo>
                  <a:lnTo>
                    <a:pt x="132028" y="9065"/>
                  </a:lnTo>
                  <a:lnTo>
                    <a:pt x="72265" y="15684"/>
                  </a:lnTo>
                  <a:lnTo>
                    <a:pt x="4030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11758" y="1284476"/>
              <a:ext cx="5590" cy="200043"/>
            </a:xfrm>
            <a:custGeom>
              <a:avLst/>
              <a:gdLst/>
              <a:ahLst/>
              <a:cxnLst/>
              <a:rect l="0" t="0" r="0" b="0"/>
              <a:pathLst>
                <a:path w="5590" h="200043">
                  <a:moveTo>
                    <a:pt x="5589" y="0"/>
                  </a:moveTo>
                  <a:lnTo>
                    <a:pt x="0" y="58617"/>
                  </a:lnTo>
                  <a:lnTo>
                    <a:pt x="3271" y="112791"/>
                  </a:lnTo>
                  <a:lnTo>
                    <a:pt x="5132" y="165433"/>
                  </a:lnTo>
                  <a:lnTo>
                    <a:pt x="558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64704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15439" y="1189720"/>
              <a:ext cx="237531" cy="297987"/>
            </a:xfrm>
            <a:custGeom>
              <a:avLst/>
              <a:gdLst/>
              <a:ahLst/>
              <a:cxnLst/>
              <a:rect l="0" t="0" r="0" b="0"/>
              <a:pathLst>
                <a:path w="237531" h="297987">
                  <a:moveTo>
                    <a:pt x="144064" y="31585"/>
                  </a:moveTo>
                  <a:lnTo>
                    <a:pt x="127296" y="25996"/>
                  </a:lnTo>
                  <a:lnTo>
                    <a:pt x="94512" y="28110"/>
                  </a:lnTo>
                  <a:lnTo>
                    <a:pt x="60752" y="41734"/>
                  </a:lnTo>
                  <a:lnTo>
                    <a:pt x="28521" y="66178"/>
                  </a:lnTo>
                  <a:lnTo>
                    <a:pt x="7923" y="95647"/>
                  </a:lnTo>
                  <a:lnTo>
                    <a:pt x="0" y="132195"/>
                  </a:lnTo>
                  <a:lnTo>
                    <a:pt x="3242" y="178249"/>
                  </a:lnTo>
                  <a:lnTo>
                    <a:pt x="17201" y="223350"/>
                  </a:lnTo>
                  <a:lnTo>
                    <a:pt x="36155" y="255171"/>
                  </a:lnTo>
                  <a:lnTo>
                    <a:pt x="67767" y="279417"/>
                  </a:lnTo>
                  <a:lnTo>
                    <a:pt x="106769" y="295830"/>
                  </a:lnTo>
                  <a:lnTo>
                    <a:pt x="130998" y="297986"/>
                  </a:lnTo>
                  <a:lnTo>
                    <a:pt x="175148" y="289838"/>
                  </a:lnTo>
                  <a:lnTo>
                    <a:pt x="193364" y="274266"/>
                  </a:lnTo>
                  <a:lnTo>
                    <a:pt x="224122" y="226141"/>
                  </a:lnTo>
                  <a:lnTo>
                    <a:pt x="234465" y="185418"/>
                  </a:lnTo>
                  <a:lnTo>
                    <a:pt x="237530" y="138127"/>
                  </a:lnTo>
                  <a:lnTo>
                    <a:pt x="232008" y="113642"/>
                  </a:lnTo>
                  <a:lnTo>
                    <a:pt x="202828" y="56819"/>
                  </a:lnTo>
                  <a:lnTo>
                    <a:pt x="181232" y="30353"/>
                  </a:lnTo>
                  <a:lnTo>
                    <a:pt x="162922" y="15050"/>
                  </a:lnTo>
                  <a:lnTo>
                    <a:pt x="139967" y="6689"/>
                  </a:lnTo>
                  <a:lnTo>
                    <a:pt x="1019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885845" y="1203623"/>
              <a:ext cx="294798" cy="293799"/>
            </a:xfrm>
            <a:custGeom>
              <a:avLst/>
              <a:gdLst/>
              <a:ahLst/>
              <a:cxnLst/>
              <a:rect l="0" t="0" r="0" b="0"/>
              <a:pathLst>
                <a:path w="294798" h="293799">
                  <a:moveTo>
                    <a:pt x="0" y="91382"/>
                  </a:moveTo>
                  <a:lnTo>
                    <a:pt x="24046" y="109363"/>
                  </a:lnTo>
                  <a:lnTo>
                    <a:pt x="44299" y="136874"/>
                  </a:lnTo>
                  <a:lnTo>
                    <a:pt x="62216" y="187499"/>
                  </a:lnTo>
                  <a:lnTo>
                    <a:pt x="77020" y="242559"/>
                  </a:lnTo>
                  <a:lnTo>
                    <a:pt x="82092" y="284484"/>
                  </a:lnTo>
                  <a:lnTo>
                    <a:pt x="80464" y="291476"/>
                  </a:lnTo>
                  <a:lnTo>
                    <a:pt x="77039" y="293798"/>
                  </a:lnTo>
                  <a:lnTo>
                    <a:pt x="72416" y="293007"/>
                  </a:lnTo>
                  <a:lnTo>
                    <a:pt x="68164" y="287799"/>
                  </a:lnTo>
                  <a:lnTo>
                    <a:pt x="60321" y="269536"/>
                  </a:lnTo>
                  <a:lnTo>
                    <a:pt x="52989" y="213617"/>
                  </a:lnTo>
                  <a:lnTo>
                    <a:pt x="44608" y="160111"/>
                  </a:lnTo>
                  <a:lnTo>
                    <a:pt x="48195" y="99499"/>
                  </a:lnTo>
                  <a:lnTo>
                    <a:pt x="61338" y="50871"/>
                  </a:lnTo>
                  <a:lnTo>
                    <a:pt x="72495" y="28923"/>
                  </a:lnTo>
                  <a:lnTo>
                    <a:pt x="88372" y="13710"/>
                  </a:lnTo>
                  <a:lnTo>
                    <a:pt x="108296" y="4218"/>
                  </a:lnTo>
                  <a:lnTo>
                    <a:pt x="132750" y="0"/>
                  </a:lnTo>
                  <a:lnTo>
                    <a:pt x="156095" y="4364"/>
                  </a:lnTo>
                  <a:lnTo>
                    <a:pt x="209158" y="32739"/>
                  </a:lnTo>
                  <a:lnTo>
                    <a:pt x="234847" y="56589"/>
                  </a:lnTo>
                  <a:lnTo>
                    <a:pt x="261827" y="99140"/>
                  </a:lnTo>
                  <a:lnTo>
                    <a:pt x="278269" y="148793"/>
                  </a:lnTo>
                  <a:lnTo>
                    <a:pt x="289380" y="200549"/>
                  </a:lnTo>
                  <a:lnTo>
                    <a:pt x="293727" y="261081"/>
                  </a:lnTo>
                  <a:lnTo>
                    <a:pt x="294797" y="29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97936" y="1189720"/>
              <a:ext cx="327708" cy="368498"/>
            </a:xfrm>
            <a:custGeom>
              <a:avLst/>
              <a:gdLst/>
              <a:ahLst/>
              <a:cxnLst/>
              <a:rect l="0" t="0" r="0" b="0"/>
              <a:pathLst>
                <a:path w="327708" h="368498">
                  <a:moveTo>
                    <a:pt x="230147" y="0"/>
                  </a:moveTo>
                  <a:lnTo>
                    <a:pt x="176002" y="3119"/>
                  </a:lnTo>
                  <a:lnTo>
                    <a:pt x="121056" y="14654"/>
                  </a:lnTo>
                  <a:lnTo>
                    <a:pt x="66312" y="29367"/>
                  </a:lnTo>
                  <a:lnTo>
                    <a:pt x="9656" y="54704"/>
                  </a:lnTo>
                  <a:lnTo>
                    <a:pt x="3604" y="61036"/>
                  </a:lnTo>
                  <a:lnTo>
                    <a:pt x="740" y="68767"/>
                  </a:lnTo>
                  <a:lnTo>
                    <a:pt x="0" y="77430"/>
                  </a:lnTo>
                  <a:lnTo>
                    <a:pt x="3016" y="84375"/>
                  </a:lnTo>
                  <a:lnTo>
                    <a:pt x="15726" y="95212"/>
                  </a:lnTo>
                  <a:lnTo>
                    <a:pt x="74022" y="118531"/>
                  </a:lnTo>
                  <a:lnTo>
                    <a:pt x="134241" y="142861"/>
                  </a:lnTo>
                  <a:lnTo>
                    <a:pt x="165466" y="155283"/>
                  </a:lnTo>
                  <a:lnTo>
                    <a:pt x="221733" y="187341"/>
                  </a:lnTo>
                  <a:lnTo>
                    <a:pt x="281450" y="227138"/>
                  </a:lnTo>
                  <a:lnTo>
                    <a:pt x="308389" y="248884"/>
                  </a:lnTo>
                  <a:lnTo>
                    <a:pt x="320683" y="269322"/>
                  </a:lnTo>
                  <a:lnTo>
                    <a:pt x="327707" y="292834"/>
                  </a:lnTo>
                  <a:lnTo>
                    <a:pt x="326929" y="314982"/>
                  </a:lnTo>
                  <a:lnTo>
                    <a:pt x="319565" y="333404"/>
                  </a:lnTo>
                  <a:lnTo>
                    <a:pt x="314325" y="341592"/>
                  </a:lnTo>
                  <a:lnTo>
                    <a:pt x="296025" y="353810"/>
                  </a:lnTo>
                  <a:lnTo>
                    <a:pt x="271124" y="361970"/>
                  </a:lnTo>
                  <a:lnTo>
                    <a:pt x="223051" y="366563"/>
                  </a:lnTo>
                  <a:lnTo>
                    <a:pt x="166043" y="367924"/>
                  </a:lnTo>
                  <a:lnTo>
                    <a:pt x="109383" y="368384"/>
                  </a:lnTo>
                  <a:lnTo>
                    <a:pt x="9327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3284891" y="2116227"/>
            <a:ext cx="42115" cy="515898"/>
          </a:xfrm>
          <a:custGeom>
            <a:avLst/>
            <a:gdLst/>
            <a:ahLst/>
            <a:cxnLst/>
            <a:rect l="0" t="0" r="0" b="0"/>
            <a:pathLst>
              <a:path w="42115" h="515898">
                <a:moveTo>
                  <a:pt x="0" y="0"/>
                </a:moveTo>
                <a:lnTo>
                  <a:pt x="7235" y="27557"/>
                </a:lnTo>
                <a:lnTo>
                  <a:pt x="9878" y="90018"/>
                </a:lnTo>
                <a:lnTo>
                  <a:pt x="10336" y="142876"/>
                </a:lnTo>
                <a:lnTo>
                  <a:pt x="16079" y="202658"/>
                </a:lnTo>
                <a:lnTo>
                  <a:pt x="20073" y="259527"/>
                </a:lnTo>
                <a:lnTo>
                  <a:pt x="20862" y="315821"/>
                </a:lnTo>
                <a:lnTo>
                  <a:pt x="26608" y="372001"/>
                </a:lnTo>
                <a:lnTo>
                  <a:pt x="30110" y="430887"/>
                </a:lnTo>
                <a:lnTo>
                  <a:pt x="38530" y="494252"/>
                </a:lnTo>
                <a:lnTo>
                  <a:pt x="42114" y="5158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266715" y="2013035"/>
            <a:ext cx="4668474" cy="1250800"/>
            <a:chOff x="1266715" y="2013035"/>
            <a:chExt cx="4668474" cy="1250800"/>
          </a:xfrm>
        </p:grpSpPr>
        <p:sp>
          <p:nvSpPr>
            <p:cNvPr id="23" name="Freeform 22"/>
            <p:cNvSpPr/>
            <p:nvPr/>
          </p:nvSpPr>
          <p:spPr>
            <a:xfrm>
              <a:off x="1266715" y="2361297"/>
              <a:ext cx="449431" cy="465522"/>
            </a:xfrm>
            <a:custGeom>
              <a:avLst/>
              <a:gdLst/>
              <a:ahLst/>
              <a:cxnLst/>
              <a:rect l="0" t="0" r="0" b="0"/>
              <a:pathLst>
                <a:path w="449431" h="465522">
                  <a:moveTo>
                    <a:pt x="291502" y="144485"/>
                  </a:moveTo>
                  <a:lnTo>
                    <a:pt x="285913" y="85868"/>
                  </a:lnTo>
                  <a:lnTo>
                    <a:pt x="271259" y="51078"/>
                  </a:lnTo>
                  <a:lnTo>
                    <a:pt x="252099" y="24132"/>
                  </a:lnTo>
                  <a:lnTo>
                    <a:pt x="226015" y="6919"/>
                  </a:lnTo>
                  <a:lnTo>
                    <a:pt x="190470" y="0"/>
                  </a:lnTo>
                  <a:lnTo>
                    <a:pt x="150303" y="3539"/>
                  </a:lnTo>
                  <a:lnTo>
                    <a:pt x="128921" y="12042"/>
                  </a:lnTo>
                  <a:lnTo>
                    <a:pt x="73084" y="51698"/>
                  </a:lnTo>
                  <a:lnTo>
                    <a:pt x="41952" y="81898"/>
                  </a:lnTo>
                  <a:lnTo>
                    <a:pt x="24279" y="115412"/>
                  </a:lnTo>
                  <a:lnTo>
                    <a:pt x="7827" y="171714"/>
                  </a:lnTo>
                  <a:lnTo>
                    <a:pt x="0" y="215724"/>
                  </a:lnTo>
                  <a:lnTo>
                    <a:pt x="800" y="270098"/>
                  </a:lnTo>
                  <a:lnTo>
                    <a:pt x="8446" y="323253"/>
                  </a:lnTo>
                  <a:lnTo>
                    <a:pt x="18121" y="372928"/>
                  </a:lnTo>
                  <a:lnTo>
                    <a:pt x="31516" y="414163"/>
                  </a:lnTo>
                  <a:lnTo>
                    <a:pt x="37459" y="426046"/>
                  </a:lnTo>
                  <a:lnTo>
                    <a:pt x="56542" y="445488"/>
                  </a:lnTo>
                  <a:lnTo>
                    <a:pt x="68181" y="453948"/>
                  </a:lnTo>
                  <a:lnTo>
                    <a:pt x="99832" y="463348"/>
                  </a:lnTo>
                  <a:lnTo>
                    <a:pt x="153992" y="465521"/>
                  </a:lnTo>
                  <a:lnTo>
                    <a:pt x="187103" y="460303"/>
                  </a:lnTo>
                  <a:lnTo>
                    <a:pt x="224304" y="444211"/>
                  </a:lnTo>
                  <a:lnTo>
                    <a:pt x="271532" y="405342"/>
                  </a:lnTo>
                  <a:lnTo>
                    <a:pt x="304368" y="355543"/>
                  </a:lnTo>
                  <a:lnTo>
                    <a:pt x="330265" y="293713"/>
                  </a:lnTo>
                  <a:lnTo>
                    <a:pt x="341403" y="236093"/>
                  </a:lnTo>
                  <a:lnTo>
                    <a:pt x="342433" y="181774"/>
                  </a:lnTo>
                  <a:lnTo>
                    <a:pt x="340664" y="182213"/>
                  </a:lnTo>
                  <a:lnTo>
                    <a:pt x="338315" y="187184"/>
                  </a:lnTo>
                  <a:lnTo>
                    <a:pt x="334235" y="249962"/>
                  </a:lnTo>
                  <a:lnTo>
                    <a:pt x="339328" y="311549"/>
                  </a:lnTo>
                  <a:lnTo>
                    <a:pt x="348307" y="357112"/>
                  </a:lnTo>
                  <a:lnTo>
                    <a:pt x="361202" y="379756"/>
                  </a:lnTo>
                  <a:lnTo>
                    <a:pt x="398077" y="413357"/>
                  </a:lnTo>
                  <a:lnTo>
                    <a:pt x="408175" y="417319"/>
                  </a:lnTo>
                  <a:lnTo>
                    <a:pt x="449430" y="418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68787" y="2432105"/>
              <a:ext cx="268506" cy="322765"/>
            </a:xfrm>
            <a:custGeom>
              <a:avLst/>
              <a:gdLst/>
              <a:ahLst/>
              <a:cxnLst/>
              <a:rect l="0" t="0" r="0" b="0"/>
              <a:pathLst>
                <a:path w="268506" h="322765">
                  <a:moveTo>
                    <a:pt x="0" y="115791"/>
                  </a:moveTo>
                  <a:lnTo>
                    <a:pt x="0" y="174408"/>
                  </a:lnTo>
                  <a:lnTo>
                    <a:pt x="8406" y="229752"/>
                  </a:lnTo>
                  <a:lnTo>
                    <a:pt x="17958" y="278759"/>
                  </a:lnTo>
                  <a:lnTo>
                    <a:pt x="25858" y="320965"/>
                  </a:lnTo>
                  <a:lnTo>
                    <a:pt x="25428" y="322764"/>
                  </a:lnTo>
                  <a:lnTo>
                    <a:pt x="23971" y="320453"/>
                  </a:lnTo>
                  <a:lnTo>
                    <a:pt x="21441" y="267510"/>
                  </a:lnTo>
                  <a:lnTo>
                    <a:pt x="18051" y="219236"/>
                  </a:lnTo>
                  <a:lnTo>
                    <a:pt x="12015" y="156112"/>
                  </a:lnTo>
                  <a:lnTo>
                    <a:pt x="19228" y="98582"/>
                  </a:lnTo>
                  <a:lnTo>
                    <a:pt x="35037" y="45278"/>
                  </a:lnTo>
                  <a:lnTo>
                    <a:pt x="48327" y="23621"/>
                  </a:lnTo>
                  <a:lnTo>
                    <a:pt x="65932" y="6196"/>
                  </a:lnTo>
                  <a:lnTo>
                    <a:pt x="77880" y="1784"/>
                  </a:lnTo>
                  <a:lnTo>
                    <a:pt x="106753" y="0"/>
                  </a:lnTo>
                  <a:lnTo>
                    <a:pt x="144715" y="11163"/>
                  </a:lnTo>
                  <a:lnTo>
                    <a:pt x="188983" y="37065"/>
                  </a:lnTo>
                  <a:lnTo>
                    <a:pt x="210334" y="55065"/>
                  </a:lnTo>
                  <a:lnTo>
                    <a:pt x="225283" y="77883"/>
                  </a:lnTo>
                  <a:lnTo>
                    <a:pt x="250001" y="130660"/>
                  </a:lnTo>
                  <a:lnTo>
                    <a:pt x="261773" y="186145"/>
                  </a:lnTo>
                  <a:lnTo>
                    <a:pt x="268505" y="226974"/>
                  </a:lnTo>
                  <a:lnTo>
                    <a:pt x="264131" y="260648"/>
                  </a:lnTo>
                  <a:lnTo>
                    <a:pt x="252684" y="294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76692" y="2142889"/>
              <a:ext cx="308034" cy="617976"/>
            </a:xfrm>
            <a:custGeom>
              <a:avLst/>
              <a:gdLst/>
              <a:ahLst/>
              <a:cxnLst/>
              <a:rect l="0" t="0" r="0" b="0"/>
              <a:pathLst>
                <a:path w="308034" h="617976">
                  <a:moveTo>
                    <a:pt x="160634" y="383950"/>
                  </a:moveTo>
                  <a:lnTo>
                    <a:pt x="149456" y="372772"/>
                  </a:lnTo>
                  <a:lnTo>
                    <a:pt x="131489" y="367284"/>
                  </a:lnTo>
                  <a:lnTo>
                    <a:pt x="109076" y="366014"/>
                  </a:lnTo>
                  <a:lnTo>
                    <a:pt x="76728" y="373046"/>
                  </a:lnTo>
                  <a:lnTo>
                    <a:pt x="55492" y="383393"/>
                  </a:lnTo>
                  <a:lnTo>
                    <a:pt x="29395" y="407962"/>
                  </a:lnTo>
                  <a:lnTo>
                    <a:pt x="12434" y="437468"/>
                  </a:lnTo>
                  <a:lnTo>
                    <a:pt x="0" y="474027"/>
                  </a:lnTo>
                  <a:lnTo>
                    <a:pt x="85" y="520084"/>
                  </a:lnTo>
                  <a:lnTo>
                    <a:pt x="13108" y="565186"/>
                  </a:lnTo>
                  <a:lnTo>
                    <a:pt x="31785" y="597007"/>
                  </a:lnTo>
                  <a:lnTo>
                    <a:pt x="51505" y="610443"/>
                  </a:lnTo>
                  <a:lnTo>
                    <a:pt x="74697" y="617975"/>
                  </a:lnTo>
                  <a:lnTo>
                    <a:pt x="107485" y="615637"/>
                  </a:lnTo>
                  <a:lnTo>
                    <a:pt x="128824" y="610534"/>
                  </a:lnTo>
                  <a:lnTo>
                    <a:pt x="160567" y="589906"/>
                  </a:lnTo>
                  <a:lnTo>
                    <a:pt x="193160" y="558730"/>
                  </a:lnTo>
                  <a:lnTo>
                    <a:pt x="231783" y="497322"/>
                  </a:lnTo>
                  <a:lnTo>
                    <a:pt x="255166" y="436378"/>
                  </a:lnTo>
                  <a:lnTo>
                    <a:pt x="262733" y="401824"/>
                  </a:lnTo>
                  <a:lnTo>
                    <a:pt x="264975" y="352591"/>
                  </a:lnTo>
                  <a:lnTo>
                    <a:pt x="265639" y="295500"/>
                  </a:lnTo>
                  <a:lnTo>
                    <a:pt x="265836" y="239589"/>
                  </a:lnTo>
                  <a:lnTo>
                    <a:pt x="262775" y="183639"/>
                  </a:lnTo>
                  <a:lnTo>
                    <a:pt x="251260" y="133292"/>
                  </a:lnTo>
                  <a:lnTo>
                    <a:pt x="241169" y="83513"/>
                  </a:lnTo>
                  <a:lnTo>
                    <a:pt x="219591" y="35489"/>
                  </a:lnTo>
                  <a:lnTo>
                    <a:pt x="196560" y="2802"/>
                  </a:lnTo>
                  <a:lnTo>
                    <a:pt x="188094" y="0"/>
                  </a:lnTo>
                  <a:lnTo>
                    <a:pt x="178941" y="1641"/>
                  </a:lnTo>
                  <a:lnTo>
                    <a:pt x="169329" y="6245"/>
                  </a:lnTo>
                  <a:lnTo>
                    <a:pt x="162921" y="13994"/>
                  </a:lnTo>
                  <a:lnTo>
                    <a:pt x="155801" y="35081"/>
                  </a:lnTo>
                  <a:lnTo>
                    <a:pt x="150061" y="92813"/>
                  </a:lnTo>
                  <a:lnTo>
                    <a:pt x="141994" y="143558"/>
                  </a:lnTo>
                  <a:lnTo>
                    <a:pt x="143413" y="181311"/>
                  </a:lnTo>
                  <a:lnTo>
                    <a:pt x="159962" y="242277"/>
                  </a:lnTo>
                  <a:lnTo>
                    <a:pt x="177355" y="303929"/>
                  </a:lnTo>
                  <a:lnTo>
                    <a:pt x="195620" y="362061"/>
                  </a:lnTo>
                  <a:lnTo>
                    <a:pt x="210915" y="403673"/>
                  </a:lnTo>
                  <a:lnTo>
                    <a:pt x="241545" y="458611"/>
                  </a:lnTo>
                  <a:lnTo>
                    <a:pt x="273425" y="504829"/>
                  </a:lnTo>
                  <a:lnTo>
                    <a:pt x="308033" y="531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21678" y="2013035"/>
              <a:ext cx="576797" cy="376935"/>
            </a:xfrm>
            <a:custGeom>
              <a:avLst/>
              <a:gdLst/>
              <a:ahLst/>
              <a:cxnLst/>
              <a:rect l="0" t="0" r="0" b="0"/>
              <a:pathLst>
                <a:path w="576797" h="376935">
                  <a:moveTo>
                    <a:pt x="0" y="187420"/>
                  </a:moveTo>
                  <a:lnTo>
                    <a:pt x="0" y="165064"/>
                  </a:lnTo>
                  <a:lnTo>
                    <a:pt x="11179" y="134393"/>
                  </a:lnTo>
                  <a:lnTo>
                    <a:pt x="34898" y="108668"/>
                  </a:lnTo>
                  <a:lnTo>
                    <a:pt x="84664" y="74985"/>
                  </a:lnTo>
                  <a:lnTo>
                    <a:pt x="112824" y="58960"/>
                  </a:lnTo>
                  <a:lnTo>
                    <a:pt x="139105" y="42513"/>
                  </a:lnTo>
                  <a:lnTo>
                    <a:pt x="200238" y="19183"/>
                  </a:lnTo>
                  <a:lnTo>
                    <a:pt x="258962" y="4970"/>
                  </a:lnTo>
                  <a:lnTo>
                    <a:pt x="317715" y="0"/>
                  </a:lnTo>
                  <a:lnTo>
                    <a:pt x="379577" y="4117"/>
                  </a:lnTo>
                  <a:lnTo>
                    <a:pt x="439316" y="17158"/>
                  </a:lnTo>
                  <a:lnTo>
                    <a:pt x="488725" y="41051"/>
                  </a:lnTo>
                  <a:lnTo>
                    <a:pt x="521708" y="68301"/>
                  </a:lnTo>
                  <a:lnTo>
                    <a:pt x="549583" y="111855"/>
                  </a:lnTo>
                  <a:lnTo>
                    <a:pt x="571401" y="166118"/>
                  </a:lnTo>
                  <a:lnTo>
                    <a:pt x="576796" y="209055"/>
                  </a:lnTo>
                  <a:lnTo>
                    <a:pt x="567216" y="253232"/>
                  </a:lnTo>
                  <a:lnTo>
                    <a:pt x="549560" y="284779"/>
                  </a:lnTo>
                  <a:lnTo>
                    <a:pt x="506992" y="322465"/>
                  </a:lnTo>
                  <a:lnTo>
                    <a:pt x="457336" y="346720"/>
                  </a:lnTo>
                  <a:lnTo>
                    <a:pt x="418217" y="363692"/>
                  </a:lnTo>
                  <a:lnTo>
                    <a:pt x="389555" y="376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52531" y="2319689"/>
              <a:ext cx="227312" cy="272979"/>
            </a:xfrm>
            <a:custGeom>
              <a:avLst/>
              <a:gdLst/>
              <a:ahLst/>
              <a:cxnLst/>
              <a:rect l="0" t="0" r="0" b="0"/>
              <a:pathLst>
                <a:path w="227312" h="272979">
                  <a:moveTo>
                    <a:pt x="16629" y="165036"/>
                  </a:moveTo>
                  <a:lnTo>
                    <a:pt x="70774" y="165036"/>
                  </a:lnTo>
                  <a:lnTo>
                    <a:pt x="98015" y="162696"/>
                  </a:lnTo>
                  <a:lnTo>
                    <a:pt x="150512" y="145250"/>
                  </a:lnTo>
                  <a:lnTo>
                    <a:pt x="195023" y="124603"/>
                  </a:lnTo>
                  <a:lnTo>
                    <a:pt x="221435" y="99243"/>
                  </a:lnTo>
                  <a:lnTo>
                    <a:pt x="225696" y="88419"/>
                  </a:lnTo>
                  <a:lnTo>
                    <a:pt x="227311" y="63913"/>
                  </a:lnTo>
                  <a:lnTo>
                    <a:pt x="217890" y="40544"/>
                  </a:lnTo>
                  <a:lnTo>
                    <a:pt x="202005" y="20799"/>
                  </a:lnTo>
                  <a:lnTo>
                    <a:pt x="183246" y="8124"/>
                  </a:lnTo>
                  <a:lnTo>
                    <a:pt x="147366" y="0"/>
                  </a:lnTo>
                  <a:lnTo>
                    <a:pt x="101509" y="3183"/>
                  </a:lnTo>
                  <a:lnTo>
                    <a:pt x="74241" y="14722"/>
                  </a:lnTo>
                  <a:lnTo>
                    <a:pt x="51593" y="32719"/>
                  </a:lnTo>
                  <a:lnTo>
                    <a:pt x="10517" y="95908"/>
                  </a:lnTo>
                  <a:lnTo>
                    <a:pt x="0" y="137275"/>
                  </a:lnTo>
                  <a:lnTo>
                    <a:pt x="2474" y="179167"/>
                  </a:lnTo>
                  <a:lnTo>
                    <a:pt x="16204" y="215626"/>
                  </a:lnTo>
                  <a:lnTo>
                    <a:pt x="40680" y="243067"/>
                  </a:lnTo>
                  <a:lnTo>
                    <a:pt x="70159" y="260426"/>
                  </a:lnTo>
                  <a:lnTo>
                    <a:pt x="106709" y="272978"/>
                  </a:lnTo>
                  <a:lnTo>
                    <a:pt x="147175" y="272928"/>
                  </a:lnTo>
                  <a:lnTo>
                    <a:pt x="195614" y="259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73130" y="2284683"/>
              <a:ext cx="180342" cy="394603"/>
            </a:xfrm>
            <a:custGeom>
              <a:avLst/>
              <a:gdLst/>
              <a:ahLst/>
              <a:cxnLst/>
              <a:rect l="0" t="0" r="0" b="0"/>
              <a:pathLst>
                <a:path w="180342" h="394603">
                  <a:moveTo>
                    <a:pt x="11885" y="157928"/>
                  </a:moveTo>
                  <a:lnTo>
                    <a:pt x="14225" y="191550"/>
                  </a:lnTo>
                  <a:lnTo>
                    <a:pt x="35605" y="251335"/>
                  </a:lnTo>
                  <a:lnTo>
                    <a:pt x="65341" y="311388"/>
                  </a:lnTo>
                  <a:lnTo>
                    <a:pt x="92764" y="365536"/>
                  </a:lnTo>
                  <a:lnTo>
                    <a:pt x="113708" y="393617"/>
                  </a:lnTo>
                  <a:lnTo>
                    <a:pt x="117202" y="394602"/>
                  </a:lnTo>
                  <a:lnTo>
                    <a:pt x="118361" y="390580"/>
                  </a:lnTo>
                  <a:lnTo>
                    <a:pt x="115360" y="372463"/>
                  </a:lnTo>
                  <a:lnTo>
                    <a:pt x="100516" y="332888"/>
                  </a:lnTo>
                  <a:lnTo>
                    <a:pt x="69194" y="273234"/>
                  </a:lnTo>
                  <a:lnTo>
                    <a:pt x="39846" y="210526"/>
                  </a:lnTo>
                  <a:lnTo>
                    <a:pt x="19351" y="152333"/>
                  </a:lnTo>
                  <a:lnTo>
                    <a:pt x="59" y="99024"/>
                  </a:lnTo>
                  <a:lnTo>
                    <a:pt x="0" y="75597"/>
                  </a:lnTo>
                  <a:lnTo>
                    <a:pt x="6993" y="56606"/>
                  </a:lnTo>
                  <a:lnTo>
                    <a:pt x="12133" y="48266"/>
                  </a:lnTo>
                  <a:lnTo>
                    <a:pt x="41724" y="25350"/>
                  </a:lnTo>
                  <a:lnTo>
                    <a:pt x="100881" y="12287"/>
                  </a:lnTo>
                  <a:lnTo>
                    <a:pt x="152601" y="2774"/>
                  </a:lnTo>
                  <a:lnTo>
                    <a:pt x="180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03873" y="2310680"/>
              <a:ext cx="186511" cy="244856"/>
            </a:xfrm>
            <a:custGeom>
              <a:avLst/>
              <a:gdLst/>
              <a:ahLst/>
              <a:cxnLst/>
              <a:rect l="0" t="0" r="0" b="0"/>
              <a:pathLst>
                <a:path w="186511" h="244856">
                  <a:moveTo>
                    <a:pt x="175982" y="5589"/>
                  </a:moveTo>
                  <a:lnTo>
                    <a:pt x="159214" y="0"/>
                  </a:lnTo>
                  <a:lnTo>
                    <a:pt x="141623" y="375"/>
                  </a:lnTo>
                  <a:lnTo>
                    <a:pt x="80982" y="16584"/>
                  </a:lnTo>
                  <a:lnTo>
                    <a:pt x="61230" y="24514"/>
                  </a:lnTo>
                  <a:lnTo>
                    <a:pt x="36956" y="43302"/>
                  </a:lnTo>
                  <a:lnTo>
                    <a:pt x="16116" y="70576"/>
                  </a:lnTo>
                  <a:lnTo>
                    <a:pt x="3182" y="102053"/>
                  </a:lnTo>
                  <a:lnTo>
                    <a:pt x="0" y="139326"/>
                  </a:lnTo>
                  <a:lnTo>
                    <a:pt x="7116" y="173117"/>
                  </a:lnTo>
                  <a:lnTo>
                    <a:pt x="17482" y="194689"/>
                  </a:lnTo>
                  <a:lnTo>
                    <a:pt x="42061" y="220976"/>
                  </a:lnTo>
                  <a:lnTo>
                    <a:pt x="77160" y="237993"/>
                  </a:lnTo>
                  <a:lnTo>
                    <a:pt x="117195" y="244855"/>
                  </a:lnTo>
                  <a:lnTo>
                    <a:pt x="168934" y="239031"/>
                  </a:lnTo>
                  <a:lnTo>
                    <a:pt x="186510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87546" y="2281492"/>
              <a:ext cx="187108" cy="236907"/>
            </a:xfrm>
            <a:custGeom>
              <a:avLst/>
              <a:gdLst/>
              <a:ahLst/>
              <a:cxnLst/>
              <a:rect l="0" t="0" r="0" b="0"/>
              <a:pathLst>
                <a:path w="187108" h="236907">
                  <a:moveTo>
                    <a:pt x="29179" y="140062"/>
                  </a:moveTo>
                  <a:lnTo>
                    <a:pt x="47160" y="124421"/>
                  </a:lnTo>
                  <a:lnTo>
                    <a:pt x="103533" y="94389"/>
                  </a:lnTo>
                  <a:lnTo>
                    <a:pt x="155607" y="68248"/>
                  </a:lnTo>
                  <a:lnTo>
                    <a:pt x="170377" y="51993"/>
                  </a:lnTo>
                  <a:lnTo>
                    <a:pt x="175954" y="42745"/>
                  </a:lnTo>
                  <a:lnTo>
                    <a:pt x="177332" y="34240"/>
                  </a:lnTo>
                  <a:lnTo>
                    <a:pt x="175911" y="26230"/>
                  </a:lnTo>
                  <a:lnTo>
                    <a:pt x="172624" y="18550"/>
                  </a:lnTo>
                  <a:lnTo>
                    <a:pt x="159613" y="6898"/>
                  </a:lnTo>
                  <a:lnTo>
                    <a:pt x="151230" y="2153"/>
                  </a:lnTo>
                  <a:lnTo>
                    <a:pt x="132557" y="0"/>
                  </a:lnTo>
                  <a:lnTo>
                    <a:pt x="91974" y="8150"/>
                  </a:lnTo>
                  <a:lnTo>
                    <a:pt x="38211" y="42539"/>
                  </a:lnTo>
                  <a:lnTo>
                    <a:pt x="24225" y="59284"/>
                  </a:lnTo>
                  <a:lnTo>
                    <a:pt x="5714" y="98629"/>
                  </a:lnTo>
                  <a:lnTo>
                    <a:pt x="0" y="135325"/>
                  </a:lnTo>
                  <a:lnTo>
                    <a:pt x="4902" y="155894"/>
                  </a:lnTo>
                  <a:lnTo>
                    <a:pt x="27113" y="193752"/>
                  </a:lnTo>
                  <a:lnTo>
                    <a:pt x="52743" y="219011"/>
                  </a:lnTo>
                  <a:lnTo>
                    <a:pt x="88154" y="235724"/>
                  </a:lnTo>
                  <a:lnTo>
                    <a:pt x="133871" y="236906"/>
                  </a:lnTo>
                  <a:lnTo>
                    <a:pt x="187107" y="224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12157" y="2298576"/>
              <a:ext cx="273108" cy="230700"/>
            </a:xfrm>
            <a:custGeom>
              <a:avLst/>
              <a:gdLst/>
              <a:ahLst/>
              <a:cxnLst/>
              <a:rect l="0" t="0" r="0" b="0"/>
              <a:pathLst>
                <a:path w="273108" h="230700">
                  <a:moveTo>
                    <a:pt x="20423" y="80864"/>
                  </a:moveTo>
                  <a:lnTo>
                    <a:pt x="29488" y="139481"/>
                  </a:lnTo>
                  <a:lnTo>
                    <a:pt x="37898" y="193655"/>
                  </a:lnTo>
                  <a:lnTo>
                    <a:pt x="39888" y="221460"/>
                  </a:lnTo>
                  <a:lnTo>
                    <a:pt x="38079" y="228407"/>
                  </a:lnTo>
                  <a:lnTo>
                    <a:pt x="34533" y="230699"/>
                  </a:lnTo>
                  <a:lnTo>
                    <a:pt x="29830" y="229887"/>
                  </a:lnTo>
                  <a:lnTo>
                    <a:pt x="25524" y="225836"/>
                  </a:lnTo>
                  <a:lnTo>
                    <a:pt x="13876" y="202197"/>
                  </a:lnTo>
                  <a:lnTo>
                    <a:pt x="2579" y="152881"/>
                  </a:lnTo>
                  <a:lnTo>
                    <a:pt x="0" y="98079"/>
                  </a:lnTo>
                  <a:lnTo>
                    <a:pt x="5143" y="61788"/>
                  </a:lnTo>
                  <a:lnTo>
                    <a:pt x="19665" y="28809"/>
                  </a:lnTo>
                  <a:lnTo>
                    <a:pt x="35294" y="13665"/>
                  </a:lnTo>
                  <a:lnTo>
                    <a:pt x="55108" y="4204"/>
                  </a:lnTo>
                  <a:lnTo>
                    <a:pt x="79513" y="0"/>
                  </a:lnTo>
                  <a:lnTo>
                    <a:pt x="119559" y="8811"/>
                  </a:lnTo>
                  <a:lnTo>
                    <a:pt x="165438" y="39985"/>
                  </a:lnTo>
                  <a:lnTo>
                    <a:pt x="220164" y="93749"/>
                  </a:lnTo>
                  <a:lnTo>
                    <a:pt x="248178" y="145194"/>
                  </a:lnTo>
                  <a:lnTo>
                    <a:pt x="267918" y="203632"/>
                  </a:lnTo>
                  <a:lnTo>
                    <a:pt x="273107" y="228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3191" y="2021471"/>
              <a:ext cx="63172" cy="526426"/>
            </a:xfrm>
            <a:custGeom>
              <a:avLst/>
              <a:gdLst/>
              <a:ahLst/>
              <a:cxnLst/>
              <a:rect l="0" t="0" r="0" b="0"/>
              <a:pathLst>
                <a:path w="63172" h="526426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90" y="160786"/>
                  </a:lnTo>
                  <a:lnTo>
                    <a:pt x="10723" y="218630"/>
                  </a:lnTo>
                  <a:lnTo>
                    <a:pt x="18669" y="282049"/>
                  </a:lnTo>
                  <a:lnTo>
                    <a:pt x="26175" y="339983"/>
                  </a:lnTo>
                  <a:lnTo>
                    <a:pt x="31687" y="396487"/>
                  </a:lnTo>
                  <a:lnTo>
                    <a:pt x="42828" y="455828"/>
                  </a:lnTo>
                  <a:lnTo>
                    <a:pt x="52854" y="496929"/>
                  </a:lnTo>
                  <a:lnTo>
                    <a:pt x="6317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48435" y="2210984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274333" y="0"/>
                  </a:lnTo>
                  <a:lnTo>
                    <a:pt x="218154" y="0"/>
                  </a:lnTo>
                  <a:lnTo>
                    <a:pt x="176506" y="1170"/>
                  </a:lnTo>
                  <a:lnTo>
                    <a:pt x="130700" y="5589"/>
                  </a:lnTo>
                  <a:lnTo>
                    <a:pt x="86165" y="11453"/>
                  </a:lnTo>
                  <a:lnTo>
                    <a:pt x="34109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37906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64086" y="2194390"/>
              <a:ext cx="371103" cy="437735"/>
            </a:xfrm>
            <a:custGeom>
              <a:avLst/>
              <a:gdLst/>
              <a:ahLst/>
              <a:cxnLst/>
              <a:rect l="0" t="0" r="0" b="0"/>
              <a:pathLst>
                <a:path w="371103" h="437735">
                  <a:moveTo>
                    <a:pt x="216059" y="6065"/>
                  </a:moveTo>
                  <a:lnTo>
                    <a:pt x="181267" y="0"/>
                  </a:lnTo>
                  <a:lnTo>
                    <a:pt x="125522" y="7640"/>
                  </a:lnTo>
                  <a:lnTo>
                    <a:pt x="74433" y="26004"/>
                  </a:lnTo>
                  <a:lnTo>
                    <a:pt x="21621" y="53331"/>
                  </a:lnTo>
                  <a:lnTo>
                    <a:pt x="2520" y="71526"/>
                  </a:lnTo>
                  <a:lnTo>
                    <a:pt x="0" y="78952"/>
                  </a:lnTo>
                  <a:lnTo>
                    <a:pt x="1830" y="85072"/>
                  </a:lnTo>
                  <a:lnTo>
                    <a:pt x="6559" y="90322"/>
                  </a:lnTo>
                  <a:lnTo>
                    <a:pt x="24292" y="96155"/>
                  </a:lnTo>
                  <a:lnTo>
                    <a:pt x="79393" y="99900"/>
                  </a:lnTo>
                  <a:lnTo>
                    <a:pt x="139367" y="109045"/>
                  </a:lnTo>
                  <a:lnTo>
                    <a:pt x="188006" y="118726"/>
                  </a:lnTo>
                  <a:lnTo>
                    <a:pt x="243836" y="132478"/>
                  </a:lnTo>
                  <a:lnTo>
                    <a:pt x="289006" y="152049"/>
                  </a:lnTo>
                  <a:lnTo>
                    <a:pt x="347274" y="201318"/>
                  </a:lnTo>
                  <a:lnTo>
                    <a:pt x="364252" y="234454"/>
                  </a:lnTo>
                  <a:lnTo>
                    <a:pt x="371102" y="273907"/>
                  </a:lnTo>
                  <a:lnTo>
                    <a:pt x="366465" y="298242"/>
                  </a:lnTo>
                  <a:lnTo>
                    <a:pt x="350701" y="328553"/>
                  </a:lnTo>
                  <a:lnTo>
                    <a:pt x="324413" y="359755"/>
                  </a:lnTo>
                  <a:lnTo>
                    <a:pt x="261581" y="392399"/>
                  </a:lnTo>
                  <a:lnTo>
                    <a:pt x="204809" y="411573"/>
                  </a:lnTo>
                  <a:lnTo>
                    <a:pt x="143882" y="421594"/>
                  </a:lnTo>
                  <a:lnTo>
                    <a:pt x="88415" y="433333"/>
                  </a:lnTo>
                  <a:lnTo>
                    <a:pt x="58131" y="437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42404" y="3022155"/>
              <a:ext cx="4158757" cy="241680"/>
            </a:xfrm>
            <a:custGeom>
              <a:avLst/>
              <a:gdLst/>
              <a:ahLst/>
              <a:cxnLst/>
              <a:rect l="0" t="0" r="0" b="0"/>
              <a:pathLst>
                <a:path w="4158757" h="241680">
                  <a:moveTo>
                    <a:pt x="4158756" y="241679"/>
                  </a:moveTo>
                  <a:lnTo>
                    <a:pt x="4103616" y="227025"/>
                  </a:lnTo>
                  <a:lnTo>
                    <a:pt x="4056261" y="217229"/>
                  </a:lnTo>
                  <a:lnTo>
                    <a:pt x="3998559" y="206246"/>
                  </a:lnTo>
                  <a:lnTo>
                    <a:pt x="3941718" y="197465"/>
                  </a:lnTo>
                  <a:lnTo>
                    <a:pt x="3885260" y="186543"/>
                  </a:lnTo>
                  <a:lnTo>
                    <a:pt x="3828972" y="175060"/>
                  </a:lnTo>
                  <a:lnTo>
                    <a:pt x="3772760" y="166057"/>
                  </a:lnTo>
                  <a:lnTo>
                    <a:pt x="3713461" y="161276"/>
                  </a:lnTo>
                  <a:lnTo>
                    <a:pt x="3652012" y="156811"/>
                  </a:lnTo>
                  <a:lnTo>
                    <a:pt x="3589605" y="147028"/>
                  </a:lnTo>
                  <a:lnTo>
                    <a:pt x="3526774" y="138001"/>
                  </a:lnTo>
                  <a:lnTo>
                    <a:pt x="3495279" y="133956"/>
                  </a:lnTo>
                  <a:lnTo>
                    <a:pt x="3462584" y="130089"/>
                  </a:lnTo>
                  <a:lnTo>
                    <a:pt x="3429090" y="126341"/>
                  </a:lnTo>
                  <a:lnTo>
                    <a:pt x="3395061" y="122673"/>
                  </a:lnTo>
                  <a:lnTo>
                    <a:pt x="3359508" y="117888"/>
                  </a:lnTo>
                  <a:lnTo>
                    <a:pt x="3322937" y="112358"/>
                  </a:lnTo>
                  <a:lnTo>
                    <a:pt x="3285689" y="106332"/>
                  </a:lnTo>
                  <a:lnTo>
                    <a:pt x="3247988" y="101145"/>
                  </a:lnTo>
                  <a:lnTo>
                    <a:pt x="3209986" y="96517"/>
                  </a:lnTo>
                  <a:lnTo>
                    <a:pt x="3171784" y="92262"/>
                  </a:lnTo>
                  <a:lnTo>
                    <a:pt x="3133447" y="87085"/>
                  </a:lnTo>
                  <a:lnTo>
                    <a:pt x="3095021" y="81295"/>
                  </a:lnTo>
                  <a:lnTo>
                    <a:pt x="3056536" y="75095"/>
                  </a:lnTo>
                  <a:lnTo>
                    <a:pt x="3016841" y="69791"/>
                  </a:lnTo>
                  <a:lnTo>
                    <a:pt x="2976339" y="65086"/>
                  </a:lnTo>
                  <a:lnTo>
                    <a:pt x="2935300" y="60780"/>
                  </a:lnTo>
                  <a:lnTo>
                    <a:pt x="2893903" y="56739"/>
                  </a:lnTo>
                  <a:lnTo>
                    <a:pt x="2852267" y="52875"/>
                  </a:lnTo>
                  <a:lnTo>
                    <a:pt x="2810471" y="49129"/>
                  </a:lnTo>
                  <a:lnTo>
                    <a:pt x="2767400" y="45462"/>
                  </a:lnTo>
                  <a:lnTo>
                    <a:pt x="2723478" y="41847"/>
                  </a:lnTo>
                  <a:lnTo>
                    <a:pt x="2678989" y="38268"/>
                  </a:lnTo>
                  <a:lnTo>
                    <a:pt x="2635291" y="34712"/>
                  </a:lnTo>
                  <a:lnTo>
                    <a:pt x="2592121" y="31171"/>
                  </a:lnTo>
                  <a:lnTo>
                    <a:pt x="2549304" y="27641"/>
                  </a:lnTo>
                  <a:lnTo>
                    <a:pt x="2505551" y="25287"/>
                  </a:lnTo>
                  <a:lnTo>
                    <a:pt x="2461174" y="23718"/>
                  </a:lnTo>
                  <a:lnTo>
                    <a:pt x="2416382" y="22672"/>
                  </a:lnTo>
                  <a:lnTo>
                    <a:pt x="2371313" y="20805"/>
                  </a:lnTo>
                  <a:lnTo>
                    <a:pt x="2326059" y="18391"/>
                  </a:lnTo>
                  <a:lnTo>
                    <a:pt x="2280681" y="15611"/>
                  </a:lnTo>
                  <a:lnTo>
                    <a:pt x="2235222" y="13758"/>
                  </a:lnTo>
                  <a:lnTo>
                    <a:pt x="2189708" y="12523"/>
                  </a:lnTo>
                  <a:lnTo>
                    <a:pt x="2144158" y="11699"/>
                  </a:lnTo>
                  <a:lnTo>
                    <a:pt x="2097413" y="9980"/>
                  </a:lnTo>
                  <a:lnTo>
                    <a:pt x="2049872" y="7664"/>
                  </a:lnTo>
                  <a:lnTo>
                    <a:pt x="2001801" y="4951"/>
                  </a:lnTo>
                  <a:lnTo>
                    <a:pt x="1952206" y="3142"/>
                  </a:lnTo>
                  <a:lnTo>
                    <a:pt x="1901594" y="1935"/>
                  </a:lnTo>
                  <a:lnTo>
                    <a:pt x="1850307" y="1131"/>
                  </a:lnTo>
                  <a:lnTo>
                    <a:pt x="1798567" y="595"/>
                  </a:lnTo>
                  <a:lnTo>
                    <a:pt x="1746526" y="238"/>
                  </a:lnTo>
                  <a:lnTo>
                    <a:pt x="1694285" y="0"/>
                  </a:lnTo>
                  <a:lnTo>
                    <a:pt x="1640740" y="1011"/>
                  </a:lnTo>
                  <a:lnTo>
                    <a:pt x="1586326" y="2855"/>
                  </a:lnTo>
                  <a:lnTo>
                    <a:pt x="1531333" y="5254"/>
                  </a:lnTo>
                  <a:lnTo>
                    <a:pt x="1475954" y="6853"/>
                  </a:lnTo>
                  <a:lnTo>
                    <a:pt x="1420317" y="7919"/>
                  </a:lnTo>
                  <a:lnTo>
                    <a:pt x="1364508" y="8630"/>
                  </a:lnTo>
                  <a:lnTo>
                    <a:pt x="1309755" y="10274"/>
                  </a:lnTo>
                  <a:lnTo>
                    <a:pt x="1255705" y="12539"/>
                  </a:lnTo>
                  <a:lnTo>
                    <a:pt x="1202125" y="15220"/>
                  </a:lnTo>
                  <a:lnTo>
                    <a:pt x="1147687" y="18177"/>
                  </a:lnTo>
                  <a:lnTo>
                    <a:pt x="1092678" y="21318"/>
                  </a:lnTo>
                  <a:lnTo>
                    <a:pt x="1037288" y="24581"/>
                  </a:lnTo>
                  <a:lnTo>
                    <a:pt x="981644" y="29097"/>
                  </a:lnTo>
                  <a:lnTo>
                    <a:pt x="925830" y="34447"/>
                  </a:lnTo>
                  <a:lnTo>
                    <a:pt x="869904" y="40353"/>
                  </a:lnTo>
                  <a:lnTo>
                    <a:pt x="812733" y="46630"/>
                  </a:lnTo>
                  <a:lnTo>
                    <a:pt x="754731" y="53155"/>
                  </a:lnTo>
                  <a:lnTo>
                    <a:pt x="696177" y="59844"/>
                  </a:lnTo>
                  <a:lnTo>
                    <a:pt x="637253" y="67813"/>
                  </a:lnTo>
                  <a:lnTo>
                    <a:pt x="578083" y="76636"/>
                  </a:lnTo>
                  <a:lnTo>
                    <a:pt x="518750" y="86026"/>
                  </a:lnTo>
                  <a:lnTo>
                    <a:pt x="459307" y="95796"/>
                  </a:lnTo>
                  <a:lnTo>
                    <a:pt x="399791" y="105819"/>
                  </a:lnTo>
                  <a:lnTo>
                    <a:pt x="340227" y="116011"/>
                  </a:lnTo>
                  <a:lnTo>
                    <a:pt x="286479" y="127484"/>
                  </a:lnTo>
                  <a:lnTo>
                    <a:pt x="236610" y="139813"/>
                  </a:lnTo>
                  <a:lnTo>
                    <a:pt x="189325" y="152711"/>
                  </a:lnTo>
                  <a:lnTo>
                    <a:pt x="147274" y="163650"/>
                  </a:lnTo>
                  <a:lnTo>
                    <a:pt x="108711" y="173282"/>
                  </a:lnTo>
                  <a:lnTo>
                    <a:pt x="48316" y="187883"/>
                  </a:lnTo>
                  <a:lnTo>
                    <a:pt x="0" y="199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42735" y="105284"/>
            <a:ext cx="2421556" cy="736996"/>
            <a:chOff x="3042735" y="105284"/>
            <a:chExt cx="2421556" cy="736996"/>
          </a:xfrm>
        </p:grpSpPr>
        <p:sp>
          <p:nvSpPr>
            <p:cNvPr id="2" name="Freeform 1"/>
            <p:cNvSpPr/>
            <p:nvPr/>
          </p:nvSpPr>
          <p:spPr>
            <a:xfrm>
              <a:off x="3063792" y="105284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0" y="0"/>
                  </a:moveTo>
                  <a:lnTo>
                    <a:pt x="3120" y="42692"/>
                  </a:lnTo>
                  <a:lnTo>
                    <a:pt x="9066" y="89932"/>
                  </a:lnTo>
                  <a:lnTo>
                    <a:pt x="15684" y="147270"/>
                  </a:lnTo>
                  <a:lnTo>
                    <a:pt x="19465" y="199354"/>
                  </a:lnTo>
                  <a:lnTo>
                    <a:pt x="20743" y="258874"/>
                  </a:lnTo>
                  <a:lnTo>
                    <a:pt x="20995" y="315692"/>
                  </a:lnTo>
                  <a:lnTo>
                    <a:pt x="21039" y="364160"/>
                  </a:lnTo>
                  <a:lnTo>
                    <a:pt x="21052" y="422975"/>
                  </a:lnTo>
                  <a:lnTo>
                    <a:pt x="17936" y="475496"/>
                  </a:lnTo>
                  <a:lnTo>
                    <a:pt x="14991" y="501450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44853" y="136870"/>
              <a:ext cx="192681" cy="421141"/>
            </a:xfrm>
            <a:custGeom>
              <a:avLst/>
              <a:gdLst/>
              <a:ahLst/>
              <a:cxnLst/>
              <a:rect l="0" t="0" r="0" b="0"/>
              <a:pathLst>
                <a:path w="192681" h="421141">
                  <a:moveTo>
                    <a:pt x="182152" y="0"/>
                  </a:moveTo>
                  <a:lnTo>
                    <a:pt x="165384" y="5589"/>
                  </a:lnTo>
                  <a:lnTo>
                    <a:pt x="150913" y="17692"/>
                  </a:lnTo>
                  <a:lnTo>
                    <a:pt x="100149" y="74328"/>
                  </a:lnTo>
                  <a:lnTo>
                    <a:pt x="52885" y="133806"/>
                  </a:lnTo>
                  <a:lnTo>
                    <a:pt x="18707" y="169930"/>
                  </a:lnTo>
                  <a:lnTo>
                    <a:pt x="2183" y="200478"/>
                  </a:lnTo>
                  <a:lnTo>
                    <a:pt x="0" y="221293"/>
                  </a:lnTo>
                  <a:lnTo>
                    <a:pt x="1056" y="231756"/>
                  </a:lnTo>
                  <a:lnTo>
                    <a:pt x="11587" y="252741"/>
                  </a:lnTo>
                  <a:lnTo>
                    <a:pt x="62705" y="311733"/>
                  </a:lnTo>
                  <a:lnTo>
                    <a:pt x="120360" y="368678"/>
                  </a:lnTo>
                  <a:lnTo>
                    <a:pt x="183402" y="414706"/>
                  </a:lnTo>
                  <a:lnTo>
                    <a:pt x="19268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90176" y="333723"/>
              <a:ext cx="168367" cy="213759"/>
            </a:xfrm>
            <a:custGeom>
              <a:avLst/>
              <a:gdLst/>
              <a:ahLst/>
              <a:cxnLst/>
              <a:rect l="0" t="0" r="0" b="0"/>
              <a:pathLst>
                <a:path w="168367" h="213759">
                  <a:moveTo>
                    <a:pt x="0" y="87416"/>
                  </a:moveTo>
                  <a:lnTo>
                    <a:pt x="42691" y="90536"/>
                  </a:lnTo>
                  <a:lnTo>
                    <a:pt x="95520" y="96481"/>
                  </a:lnTo>
                  <a:lnTo>
                    <a:pt x="122002" y="91055"/>
                  </a:lnTo>
                  <a:lnTo>
                    <a:pt x="153522" y="74847"/>
                  </a:lnTo>
                  <a:lnTo>
                    <a:pt x="162009" y="68508"/>
                  </a:lnTo>
                  <a:lnTo>
                    <a:pt x="166498" y="60773"/>
                  </a:lnTo>
                  <a:lnTo>
                    <a:pt x="168366" y="42819"/>
                  </a:lnTo>
                  <a:lnTo>
                    <a:pt x="164886" y="34288"/>
                  </a:lnTo>
                  <a:lnTo>
                    <a:pt x="151662" y="18570"/>
                  </a:lnTo>
                  <a:lnTo>
                    <a:pt x="124485" y="2157"/>
                  </a:lnTo>
                  <a:lnTo>
                    <a:pt x="101340" y="0"/>
                  </a:lnTo>
                  <a:lnTo>
                    <a:pt x="76625" y="4111"/>
                  </a:lnTo>
                  <a:lnTo>
                    <a:pt x="53943" y="13737"/>
                  </a:lnTo>
                  <a:lnTo>
                    <a:pt x="38403" y="28934"/>
                  </a:lnTo>
                  <a:lnTo>
                    <a:pt x="32621" y="37899"/>
                  </a:lnTo>
                  <a:lnTo>
                    <a:pt x="24483" y="72875"/>
                  </a:lnTo>
                  <a:lnTo>
                    <a:pt x="27661" y="118463"/>
                  </a:lnTo>
                  <a:lnTo>
                    <a:pt x="36081" y="142549"/>
                  </a:lnTo>
                  <a:lnTo>
                    <a:pt x="60549" y="177076"/>
                  </a:lnTo>
                  <a:lnTo>
                    <a:pt x="86571" y="193661"/>
                  </a:lnTo>
                  <a:lnTo>
                    <a:pt x="147399" y="213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32331" y="410611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0" y="0"/>
                  </a:moveTo>
                  <a:lnTo>
                    <a:pt x="52643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58632" y="347440"/>
              <a:ext cx="252685" cy="494840"/>
            </a:xfrm>
            <a:custGeom>
              <a:avLst/>
              <a:gdLst/>
              <a:ahLst/>
              <a:cxnLst/>
              <a:rect l="0" t="0" r="0" b="0"/>
              <a:pathLst>
                <a:path w="252685" h="494840">
                  <a:moveTo>
                    <a:pt x="252684" y="0"/>
                  </a:moveTo>
                  <a:lnTo>
                    <a:pt x="198569" y="60354"/>
                  </a:lnTo>
                  <a:lnTo>
                    <a:pt x="168019" y="107570"/>
                  </a:lnTo>
                  <a:lnTo>
                    <a:pt x="131845" y="164748"/>
                  </a:lnTo>
                  <a:lnTo>
                    <a:pt x="98138" y="220610"/>
                  </a:lnTo>
                  <a:lnTo>
                    <a:pt x="70418" y="273677"/>
                  </a:lnTo>
                  <a:lnTo>
                    <a:pt x="45951" y="336906"/>
                  </a:lnTo>
                  <a:lnTo>
                    <a:pt x="28119" y="389554"/>
                  </a:lnTo>
                  <a:lnTo>
                    <a:pt x="10534" y="45053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3463" y="126341"/>
              <a:ext cx="467657" cy="328808"/>
            </a:xfrm>
            <a:custGeom>
              <a:avLst/>
              <a:gdLst/>
              <a:ahLst/>
              <a:cxnLst/>
              <a:rect l="0" t="0" r="0" b="0"/>
              <a:pathLst>
                <a:path w="467657" h="328808">
                  <a:moveTo>
                    <a:pt x="17936" y="31586"/>
                  </a:moveTo>
                  <a:lnTo>
                    <a:pt x="3464" y="65208"/>
                  </a:lnTo>
                  <a:lnTo>
                    <a:pt x="0" y="105759"/>
                  </a:lnTo>
                  <a:lnTo>
                    <a:pt x="5862" y="160018"/>
                  </a:lnTo>
                  <a:lnTo>
                    <a:pt x="15008" y="212489"/>
                  </a:lnTo>
                  <a:lnTo>
                    <a:pt x="27467" y="257022"/>
                  </a:lnTo>
                  <a:lnTo>
                    <a:pt x="66244" y="309451"/>
                  </a:lnTo>
                  <a:lnTo>
                    <a:pt x="75877" y="313925"/>
                  </a:lnTo>
                  <a:lnTo>
                    <a:pt x="99060" y="315778"/>
                  </a:lnTo>
                  <a:lnTo>
                    <a:pt x="121841" y="306462"/>
                  </a:lnTo>
                  <a:lnTo>
                    <a:pt x="165062" y="271886"/>
                  </a:lnTo>
                  <a:lnTo>
                    <a:pt x="185661" y="241606"/>
                  </a:lnTo>
                  <a:lnTo>
                    <a:pt x="199173" y="210408"/>
                  </a:lnTo>
                  <a:lnTo>
                    <a:pt x="204271" y="208122"/>
                  </a:lnTo>
                  <a:lnTo>
                    <a:pt x="210010" y="211278"/>
                  </a:lnTo>
                  <a:lnTo>
                    <a:pt x="221455" y="226093"/>
                  </a:lnTo>
                  <a:lnTo>
                    <a:pt x="260808" y="286757"/>
                  </a:lnTo>
                  <a:lnTo>
                    <a:pt x="275618" y="304093"/>
                  </a:lnTo>
                  <a:lnTo>
                    <a:pt x="304856" y="320429"/>
                  </a:lnTo>
                  <a:lnTo>
                    <a:pt x="329510" y="328807"/>
                  </a:lnTo>
                  <a:lnTo>
                    <a:pt x="352945" y="327071"/>
                  </a:lnTo>
                  <a:lnTo>
                    <a:pt x="396586" y="306892"/>
                  </a:lnTo>
                  <a:lnTo>
                    <a:pt x="422847" y="276025"/>
                  </a:lnTo>
                  <a:lnTo>
                    <a:pt x="456725" y="213066"/>
                  </a:lnTo>
                  <a:lnTo>
                    <a:pt x="464467" y="187113"/>
                  </a:lnTo>
                  <a:lnTo>
                    <a:pt x="467656" y="134210"/>
                  </a:lnTo>
                  <a:lnTo>
                    <a:pt x="460542" y="83310"/>
                  </a:lnTo>
                  <a:lnTo>
                    <a:pt x="444136" y="46132"/>
                  </a:lnTo>
                  <a:lnTo>
                    <a:pt x="4180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3569" y="344667"/>
              <a:ext cx="118848" cy="111186"/>
            </a:xfrm>
            <a:custGeom>
              <a:avLst/>
              <a:gdLst/>
              <a:ahLst/>
              <a:cxnLst/>
              <a:rect l="0" t="0" r="0" b="0"/>
              <a:pathLst>
                <a:path w="118848" h="111186">
                  <a:moveTo>
                    <a:pt x="95311" y="13301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5" y="761"/>
                  </a:lnTo>
                  <a:lnTo>
                    <a:pt x="35984" y="8118"/>
                  </a:lnTo>
                  <a:lnTo>
                    <a:pt x="19811" y="20356"/>
                  </a:lnTo>
                  <a:lnTo>
                    <a:pt x="4824" y="37494"/>
                  </a:lnTo>
                  <a:lnTo>
                    <a:pt x="1061" y="46977"/>
                  </a:lnTo>
                  <a:lnTo>
                    <a:pt x="0" y="66873"/>
                  </a:lnTo>
                  <a:lnTo>
                    <a:pt x="6547" y="84294"/>
                  </a:lnTo>
                  <a:lnTo>
                    <a:pt x="11569" y="92215"/>
                  </a:lnTo>
                  <a:lnTo>
                    <a:pt x="26507" y="104136"/>
                  </a:lnTo>
                  <a:lnTo>
                    <a:pt x="35404" y="108953"/>
                  </a:lnTo>
                  <a:lnTo>
                    <a:pt x="54648" y="111185"/>
                  </a:lnTo>
                  <a:lnTo>
                    <a:pt x="74899" y="107108"/>
                  </a:lnTo>
                  <a:lnTo>
                    <a:pt x="95598" y="97497"/>
                  </a:lnTo>
                  <a:lnTo>
                    <a:pt x="110257" y="79188"/>
                  </a:lnTo>
                  <a:lnTo>
                    <a:pt x="115804" y="67754"/>
                  </a:lnTo>
                  <a:lnTo>
                    <a:pt x="118847" y="45691"/>
                  </a:lnTo>
                  <a:lnTo>
                    <a:pt x="116369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79938" y="312758"/>
              <a:ext cx="189513" cy="156691"/>
            </a:xfrm>
            <a:custGeom>
              <a:avLst/>
              <a:gdLst/>
              <a:ahLst/>
              <a:cxnLst/>
              <a:rect l="0" t="0" r="0" b="0"/>
              <a:pathLst>
                <a:path w="189513" h="156691">
                  <a:moveTo>
                    <a:pt x="0" y="24153"/>
                  </a:moveTo>
                  <a:lnTo>
                    <a:pt x="59592" y="73652"/>
                  </a:lnTo>
                  <a:lnTo>
                    <a:pt x="99237" y="133163"/>
                  </a:lnTo>
                  <a:lnTo>
                    <a:pt x="114931" y="156278"/>
                  </a:lnTo>
                  <a:lnTo>
                    <a:pt x="114055" y="156690"/>
                  </a:lnTo>
                  <a:lnTo>
                    <a:pt x="111132" y="154625"/>
                  </a:lnTo>
                  <a:lnTo>
                    <a:pt x="90798" y="126095"/>
                  </a:lnTo>
                  <a:lnTo>
                    <a:pt x="70593" y="76356"/>
                  </a:lnTo>
                  <a:lnTo>
                    <a:pt x="69589" y="55543"/>
                  </a:lnTo>
                  <a:lnTo>
                    <a:pt x="70959" y="45080"/>
                  </a:lnTo>
                  <a:lnTo>
                    <a:pt x="81840" y="27215"/>
                  </a:lnTo>
                  <a:lnTo>
                    <a:pt x="98374" y="12646"/>
                  </a:lnTo>
                  <a:lnTo>
                    <a:pt x="117421" y="2271"/>
                  </a:lnTo>
                  <a:lnTo>
                    <a:pt x="137585" y="0"/>
                  </a:lnTo>
                  <a:lnTo>
                    <a:pt x="189512" y="3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18142" y="145918"/>
              <a:ext cx="161880" cy="337118"/>
            </a:xfrm>
            <a:custGeom>
              <a:avLst/>
              <a:gdLst/>
              <a:ahLst/>
              <a:cxnLst/>
              <a:rect l="0" t="0" r="0" b="0"/>
              <a:pathLst>
                <a:path w="161880" h="337118">
                  <a:moveTo>
                    <a:pt x="109236" y="233107"/>
                  </a:moveTo>
                  <a:lnTo>
                    <a:pt x="103647" y="216340"/>
                  </a:lnTo>
                  <a:lnTo>
                    <a:pt x="91544" y="204988"/>
                  </a:lnTo>
                  <a:lnTo>
                    <a:pt x="83403" y="200323"/>
                  </a:lnTo>
                  <a:lnTo>
                    <a:pt x="65000" y="198260"/>
                  </a:lnTo>
                  <a:lnTo>
                    <a:pt x="46291" y="202412"/>
                  </a:lnTo>
                  <a:lnTo>
                    <a:pt x="30178" y="212056"/>
                  </a:lnTo>
                  <a:lnTo>
                    <a:pt x="18337" y="227261"/>
                  </a:lnTo>
                  <a:lnTo>
                    <a:pt x="1203" y="265618"/>
                  </a:lnTo>
                  <a:lnTo>
                    <a:pt x="0" y="286161"/>
                  </a:lnTo>
                  <a:lnTo>
                    <a:pt x="4535" y="306990"/>
                  </a:lnTo>
                  <a:lnTo>
                    <a:pt x="14349" y="327945"/>
                  </a:lnTo>
                  <a:lnTo>
                    <a:pt x="22581" y="333767"/>
                  </a:lnTo>
                  <a:lnTo>
                    <a:pt x="44207" y="337117"/>
                  </a:lnTo>
                  <a:lnTo>
                    <a:pt x="53015" y="334032"/>
                  </a:lnTo>
                  <a:lnTo>
                    <a:pt x="65921" y="321247"/>
                  </a:lnTo>
                  <a:lnTo>
                    <a:pt x="90975" y="276037"/>
                  </a:lnTo>
                  <a:lnTo>
                    <a:pt x="108402" y="218927"/>
                  </a:lnTo>
                  <a:lnTo>
                    <a:pt x="123109" y="157257"/>
                  </a:lnTo>
                  <a:lnTo>
                    <a:pt x="128164" y="108598"/>
                  </a:lnTo>
                  <a:lnTo>
                    <a:pt x="124073" y="57136"/>
                  </a:lnTo>
                  <a:lnTo>
                    <a:pt x="121041" y="10432"/>
                  </a:lnTo>
                  <a:lnTo>
                    <a:pt x="118276" y="2769"/>
                  </a:lnTo>
                  <a:lnTo>
                    <a:pt x="114093" y="0"/>
                  </a:lnTo>
                  <a:lnTo>
                    <a:pt x="108964" y="493"/>
                  </a:lnTo>
                  <a:lnTo>
                    <a:pt x="105546" y="6672"/>
                  </a:lnTo>
                  <a:lnTo>
                    <a:pt x="100058" y="58615"/>
                  </a:lnTo>
                  <a:lnTo>
                    <a:pt x="102228" y="108096"/>
                  </a:lnTo>
                  <a:lnTo>
                    <a:pt x="110279" y="159802"/>
                  </a:lnTo>
                  <a:lnTo>
                    <a:pt x="120073" y="209048"/>
                  </a:lnTo>
                  <a:lnTo>
                    <a:pt x="128091" y="236452"/>
                  </a:lnTo>
                  <a:lnTo>
                    <a:pt x="161879" y="296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64037" y="252683"/>
              <a:ext cx="148895" cy="210571"/>
            </a:xfrm>
            <a:custGeom>
              <a:avLst/>
              <a:gdLst/>
              <a:ahLst/>
              <a:cxnLst/>
              <a:rect l="0" t="0" r="0" b="0"/>
              <a:pathLst>
                <a:path w="148895" h="210571">
                  <a:moveTo>
                    <a:pt x="105496" y="0"/>
                  </a:moveTo>
                  <a:lnTo>
                    <a:pt x="51621" y="19129"/>
                  </a:lnTo>
                  <a:lnTo>
                    <a:pt x="5638" y="49804"/>
                  </a:lnTo>
                  <a:lnTo>
                    <a:pt x="1490" y="57769"/>
                  </a:lnTo>
                  <a:lnTo>
                    <a:pt x="0" y="75978"/>
                  </a:lnTo>
                  <a:lnTo>
                    <a:pt x="3580" y="83408"/>
                  </a:lnTo>
                  <a:lnTo>
                    <a:pt x="16916" y="94782"/>
                  </a:lnTo>
                  <a:lnTo>
                    <a:pt x="69715" y="105550"/>
                  </a:lnTo>
                  <a:lnTo>
                    <a:pt x="109972" y="121482"/>
                  </a:lnTo>
                  <a:lnTo>
                    <a:pt x="129323" y="134321"/>
                  </a:lnTo>
                  <a:lnTo>
                    <a:pt x="142602" y="150945"/>
                  </a:lnTo>
                  <a:lnTo>
                    <a:pt x="147781" y="160292"/>
                  </a:lnTo>
                  <a:lnTo>
                    <a:pt x="148894" y="168863"/>
                  </a:lnTo>
                  <a:lnTo>
                    <a:pt x="143891" y="184625"/>
                  </a:lnTo>
                  <a:lnTo>
                    <a:pt x="130750" y="196309"/>
                  </a:lnTo>
                  <a:lnTo>
                    <a:pt x="122332" y="201063"/>
                  </a:lnTo>
                  <a:lnTo>
                    <a:pt x="69134" y="208692"/>
                  </a:lnTo>
                  <a:lnTo>
                    <a:pt x="2126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42735" y="484310"/>
              <a:ext cx="2421556" cy="105286"/>
            </a:xfrm>
            <a:custGeom>
              <a:avLst/>
              <a:gdLst/>
              <a:ahLst/>
              <a:cxnLst/>
              <a:rect l="0" t="0" r="0" b="0"/>
              <a:pathLst>
                <a:path w="2421556" h="105286">
                  <a:moveTo>
                    <a:pt x="2421555" y="73700"/>
                  </a:moveTo>
                  <a:lnTo>
                    <a:pt x="2372292" y="65294"/>
                  </a:lnTo>
                  <a:lnTo>
                    <a:pt x="2321041" y="55742"/>
                  </a:lnTo>
                  <a:lnTo>
                    <a:pt x="2264261" y="46672"/>
                  </a:lnTo>
                  <a:lnTo>
                    <a:pt x="2213253" y="42295"/>
                  </a:lnTo>
                  <a:lnTo>
                    <a:pt x="2151346" y="35279"/>
                  </a:lnTo>
                  <a:lnTo>
                    <a:pt x="2101807" y="31510"/>
                  </a:lnTo>
                  <a:lnTo>
                    <a:pt x="2043146" y="23469"/>
                  </a:lnTo>
                  <a:lnTo>
                    <a:pt x="1986499" y="21534"/>
                  </a:lnTo>
                  <a:lnTo>
                    <a:pt x="1923013" y="13916"/>
                  </a:lnTo>
                  <a:lnTo>
                    <a:pt x="1864200" y="11198"/>
                  </a:lnTo>
                  <a:lnTo>
                    <a:pt x="1807522" y="10661"/>
                  </a:lnTo>
                  <a:lnTo>
                    <a:pt x="1759728" y="10568"/>
                  </a:lnTo>
                  <a:lnTo>
                    <a:pt x="1708522" y="10541"/>
                  </a:lnTo>
                  <a:lnTo>
                    <a:pt x="1646053" y="3296"/>
                  </a:lnTo>
                  <a:lnTo>
                    <a:pt x="1596981" y="977"/>
                  </a:lnTo>
                  <a:lnTo>
                    <a:pt x="1534766" y="193"/>
                  </a:lnTo>
                  <a:lnTo>
                    <a:pt x="1483809" y="58"/>
                  </a:lnTo>
                  <a:lnTo>
                    <a:pt x="1431666" y="17"/>
                  </a:lnTo>
                  <a:lnTo>
                    <a:pt x="1379171" y="5"/>
                  </a:lnTo>
                  <a:lnTo>
                    <a:pt x="1326573" y="2"/>
                  </a:lnTo>
                  <a:lnTo>
                    <a:pt x="1277063" y="1"/>
                  </a:lnTo>
                  <a:lnTo>
                    <a:pt x="1218412" y="0"/>
                  </a:lnTo>
                  <a:lnTo>
                    <a:pt x="1170276" y="0"/>
                  </a:lnTo>
                  <a:lnTo>
                    <a:pt x="1108844" y="0"/>
                  </a:lnTo>
                  <a:lnTo>
                    <a:pt x="1059952" y="0"/>
                  </a:lnTo>
                  <a:lnTo>
                    <a:pt x="1000917" y="0"/>
                  </a:lnTo>
                  <a:lnTo>
                    <a:pt x="938607" y="0"/>
                  </a:lnTo>
                  <a:lnTo>
                    <a:pt x="887329" y="0"/>
                  </a:lnTo>
                  <a:lnTo>
                    <a:pt x="826005" y="7236"/>
                  </a:lnTo>
                  <a:lnTo>
                    <a:pt x="768832" y="9879"/>
                  </a:lnTo>
                  <a:lnTo>
                    <a:pt x="705659" y="17679"/>
                  </a:lnTo>
                  <a:lnTo>
                    <a:pt x="652123" y="20390"/>
                  </a:lnTo>
                  <a:lnTo>
                    <a:pt x="596488" y="20926"/>
                  </a:lnTo>
                  <a:lnTo>
                    <a:pt x="536929" y="28267"/>
                  </a:lnTo>
                  <a:lnTo>
                    <a:pt x="476635" y="31772"/>
                  </a:lnTo>
                  <a:lnTo>
                    <a:pt x="427575" y="38530"/>
                  </a:lnTo>
                  <a:lnTo>
                    <a:pt x="369076" y="44526"/>
                  </a:lnTo>
                  <a:lnTo>
                    <a:pt x="305619" y="59979"/>
                  </a:lnTo>
                  <a:lnTo>
                    <a:pt x="252049" y="70643"/>
                  </a:lnTo>
                  <a:lnTo>
                    <a:pt x="204143" y="75914"/>
                  </a:lnTo>
                  <a:lnTo>
                    <a:pt x="141840" y="88175"/>
                  </a:lnTo>
                  <a:lnTo>
                    <a:pt x="84401" y="98396"/>
                  </a:lnTo>
                  <a:lnTo>
                    <a:pt x="21525" y="1039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4880" y="1305533"/>
            <a:ext cx="3495463" cy="789639"/>
            <a:chOff x="694880" y="1305533"/>
            <a:chExt cx="3495463" cy="789639"/>
          </a:xfrm>
        </p:grpSpPr>
        <p:sp>
          <p:nvSpPr>
            <p:cNvPr id="14" name="Freeform 13"/>
            <p:cNvSpPr/>
            <p:nvPr/>
          </p:nvSpPr>
          <p:spPr>
            <a:xfrm>
              <a:off x="694880" y="1358176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52643" y="94756"/>
                  </a:moveTo>
                  <a:lnTo>
                    <a:pt x="18314" y="33883"/>
                  </a:lnTo>
                  <a:lnTo>
                    <a:pt x="5427" y="143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89637" y="1305533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52642" y="115814"/>
                  </a:moveTo>
                  <a:lnTo>
                    <a:pt x="33514" y="61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40055" y="1534387"/>
              <a:ext cx="188735" cy="174237"/>
            </a:xfrm>
            <a:custGeom>
              <a:avLst/>
              <a:gdLst/>
              <a:ahLst/>
              <a:cxnLst/>
              <a:rect l="0" t="0" r="0" b="0"/>
              <a:pathLst>
                <a:path w="188735" h="174237">
                  <a:moveTo>
                    <a:pt x="133851" y="13302"/>
                  </a:moveTo>
                  <a:lnTo>
                    <a:pt x="122673" y="2123"/>
                  </a:lnTo>
                  <a:lnTo>
                    <a:pt x="114701" y="0"/>
                  </a:lnTo>
                  <a:lnTo>
                    <a:pt x="68284" y="4998"/>
                  </a:lnTo>
                  <a:lnTo>
                    <a:pt x="55045" y="7766"/>
                  </a:lnTo>
                  <a:lnTo>
                    <a:pt x="34095" y="20200"/>
                  </a:lnTo>
                  <a:lnTo>
                    <a:pt x="18155" y="37425"/>
                  </a:lnTo>
                  <a:lnTo>
                    <a:pt x="7172" y="56778"/>
                  </a:lnTo>
                  <a:lnTo>
                    <a:pt x="0" y="98583"/>
                  </a:lnTo>
                  <a:lnTo>
                    <a:pt x="4562" y="121785"/>
                  </a:lnTo>
                  <a:lnTo>
                    <a:pt x="20284" y="148000"/>
                  </a:lnTo>
                  <a:lnTo>
                    <a:pt x="26554" y="155743"/>
                  </a:lnTo>
                  <a:lnTo>
                    <a:pt x="45999" y="167466"/>
                  </a:lnTo>
                  <a:lnTo>
                    <a:pt x="69070" y="174236"/>
                  </a:lnTo>
                  <a:lnTo>
                    <a:pt x="115596" y="169050"/>
                  </a:lnTo>
                  <a:lnTo>
                    <a:pt x="140946" y="160902"/>
                  </a:lnTo>
                  <a:lnTo>
                    <a:pt x="163910" y="145582"/>
                  </a:lnTo>
                  <a:lnTo>
                    <a:pt x="179576" y="127075"/>
                  </a:lnTo>
                  <a:lnTo>
                    <a:pt x="185392" y="117227"/>
                  </a:lnTo>
                  <a:lnTo>
                    <a:pt x="188734" y="93806"/>
                  </a:lnTo>
                  <a:lnTo>
                    <a:pt x="185150" y="70138"/>
                  </a:lnTo>
                  <a:lnTo>
                    <a:pt x="175758" y="51821"/>
                  </a:lnTo>
                  <a:lnTo>
                    <a:pt x="160665" y="39000"/>
                  </a:lnTo>
                  <a:lnTo>
                    <a:pt x="138677" y="28325"/>
                  </a:lnTo>
                  <a:lnTo>
                    <a:pt x="123323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2022" y="1354363"/>
              <a:ext cx="103512" cy="361783"/>
            </a:xfrm>
            <a:custGeom>
              <a:avLst/>
              <a:gdLst/>
              <a:ahLst/>
              <a:cxnLst/>
              <a:rect l="0" t="0" r="0" b="0"/>
              <a:pathLst>
                <a:path w="103512" h="361783">
                  <a:moveTo>
                    <a:pt x="82454" y="361782"/>
                  </a:moveTo>
                  <a:lnTo>
                    <a:pt x="71276" y="350603"/>
                  </a:lnTo>
                  <a:lnTo>
                    <a:pt x="65788" y="332637"/>
                  </a:lnTo>
                  <a:lnTo>
                    <a:pt x="53570" y="269470"/>
                  </a:lnTo>
                  <a:lnTo>
                    <a:pt x="40181" y="214172"/>
                  </a:lnTo>
                  <a:lnTo>
                    <a:pt x="26645" y="175326"/>
                  </a:lnTo>
                  <a:lnTo>
                    <a:pt x="16706" y="151401"/>
                  </a:lnTo>
                  <a:lnTo>
                    <a:pt x="4213" y="89683"/>
                  </a:lnTo>
                  <a:lnTo>
                    <a:pt x="0" y="51353"/>
                  </a:lnTo>
                  <a:lnTo>
                    <a:pt x="5254" y="27281"/>
                  </a:lnTo>
                  <a:lnTo>
                    <a:pt x="9930" y="15949"/>
                  </a:lnTo>
                  <a:lnTo>
                    <a:pt x="17727" y="8394"/>
                  </a:lnTo>
                  <a:lnTo>
                    <a:pt x="38869" y="0"/>
                  </a:lnTo>
                  <a:lnTo>
                    <a:pt x="91763" y="2502"/>
                  </a:lnTo>
                  <a:lnTo>
                    <a:pt x="103511" y="3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89720" y="156874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2726" y="11452"/>
                  </a:lnTo>
                  <a:lnTo>
                    <a:pt x="27779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52932" y="1347647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73700"/>
                  </a:moveTo>
                  <a:lnTo>
                    <a:pt x="18212" y="1594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37160" y="1368704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84228"/>
                  </a:moveTo>
                  <a:lnTo>
                    <a:pt x="3120" y="41537"/>
                  </a:lnTo>
                  <a:lnTo>
                    <a:pt x="11453" y="16597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68787" y="1491943"/>
              <a:ext cx="660573" cy="150503"/>
            </a:xfrm>
            <a:custGeom>
              <a:avLst/>
              <a:gdLst/>
              <a:ahLst/>
              <a:cxnLst/>
              <a:rect l="0" t="0" r="0" b="0"/>
              <a:pathLst>
                <a:path w="660573" h="150503">
                  <a:moveTo>
                    <a:pt x="0" y="97860"/>
                  </a:moveTo>
                  <a:lnTo>
                    <a:pt x="37478" y="89526"/>
                  </a:lnTo>
                  <a:lnTo>
                    <a:pt x="94491" y="87765"/>
                  </a:lnTo>
                  <a:lnTo>
                    <a:pt x="144851" y="87460"/>
                  </a:lnTo>
                  <a:lnTo>
                    <a:pt x="205864" y="86187"/>
                  </a:lnTo>
                  <a:lnTo>
                    <a:pt x="262976" y="79003"/>
                  </a:lnTo>
                  <a:lnTo>
                    <a:pt x="319318" y="77237"/>
                  </a:lnTo>
                  <a:lnTo>
                    <a:pt x="375507" y="76889"/>
                  </a:lnTo>
                  <a:lnTo>
                    <a:pt x="431667" y="73700"/>
                  </a:lnTo>
                  <a:lnTo>
                    <a:pt x="487820" y="67741"/>
                  </a:lnTo>
                  <a:lnTo>
                    <a:pt x="550038" y="65394"/>
                  </a:lnTo>
                  <a:lnTo>
                    <a:pt x="604789" y="61118"/>
                  </a:lnTo>
                  <a:lnTo>
                    <a:pt x="620782" y="62837"/>
                  </a:lnTo>
                  <a:lnTo>
                    <a:pt x="627934" y="60473"/>
                  </a:lnTo>
                  <a:lnTo>
                    <a:pt x="629192" y="55388"/>
                  </a:lnTo>
                  <a:lnTo>
                    <a:pt x="626522" y="48488"/>
                  </a:lnTo>
                  <a:lnTo>
                    <a:pt x="611077" y="34583"/>
                  </a:lnTo>
                  <a:lnTo>
                    <a:pt x="558066" y="7985"/>
                  </a:lnTo>
                  <a:lnTo>
                    <a:pt x="536978" y="204"/>
                  </a:lnTo>
                  <a:lnTo>
                    <a:pt x="532291" y="0"/>
                  </a:lnTo>
                  <a:lnTo>
                    <a:pt x="531505" y="2204"/>
                  </a:lnTo>
                  <a:lnTo>
                    <a:pt x="533321" y="6014"/>
                  </a:lnTo>
                  <a:lnTo>
                    <a:pt x="544698" y="13365"/>
                  </a:lnTo>
                  <a:lnTo>
                    <a:pt x="600804" y="37785"/>
                  </a:lnTo>
                  <a:lnTo>
                    <a:pt x="651903" y="77075"/>
                  </a:lnTo>
                  <a:lnTo>
                    <a:pt x="659210" y="84003"/>
                  </a:lnTo>
                  <a:lnTo>
                    <a:pt x="660572" y="89792"/>
                  </a:lnTo>
                  <a:lnTo>
                    <a:pt x="657970" y="94821"/>
                  </a:lnTo>
                  <a:lnTo>
                    <a:pt x="617595" y="126983"/>
                  </a:lnTo>
                  <a:lnTo>
                    <a:pt x="602040" y="135370"/>
                  </a:lnTo>
                  <a:lnTo>
                    <a:pt x="589596" y="150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32124" y="1399392"/>
              <a:ext cx="357970" cy="390453"/>
            </a:xfrm>
            <a:custGeom>
              <a:avLst/>
              <a:gdLst/>
              <a:ahLst/>
              <a:cxnLst/>
              <a:rect l="0" t="0" r="0" b="0"/>
              <a:pathLst>
                <a:path w="357970" h="390453">
                  <a:moveTo>
                    <a:pt x="0" y="348338"/>
                  </a:moveTo>
                  <a:lnTo>
                    <a:pt x="14654" y="286246"/>
                  </a:lnTo>
                  <a:lnTo>
                    <a:pt x="28198" y="227625"/>
                  </a:lnTo>
                  <a:lnTo>
                    <a:pt x="38641" y="181680"/>
                  </a:lnTo>
                  <a:lnTo>
                    <a:pt x="47974" y="126993"/>
                  </a:lnTo>
                  <a:lnTo>
                    <a:pt x="54840" y="65406"/>
                  </a:lnTo>
                  <a:lnTo>
                    <a:pt x="57617" y="50922"/>
                  </a:lnTo>
                  <a:lnTo>
                    <a:pt x="61808" y="43606"/>
                  </a:lnTo>
                  <a:lnTo>
                    <a:pt x="66942" y="41068"/>
                  </a:lnTo>
                  <a:lnTo>
                    <a:pt x="72704" y="41716"/>
                  </a:lnTo>
                  <a:lnTo>
                    <a:pt x="77715" y="45657"/>
                  </a:lnTo>
                  <a:lnTo>
                    <a:pt x="90357" y="67972"/>
                  </a:lnTo>
                  <a:lnTo>
                    <a:pt x="120632" y="126413"/>
                  </a:lnTo>
                  <a:lnTo>
                    <a:pt x="154590" y="165273"/>
                  </a:lnTo>
                  <a:lnTo>
                    <a:pt x="163892" y="168973"/>
                  </a:lnTo>
                  <a:lnTo>
                    <a:pt x="186705" y="169964"/>
                  </a:lnTo>
                  <a:lnTo>
                    <a:pt x="206202" y="163386"/>
                  </a:lnTo>
                  <a:lnTo>
                    <a:pt x="222667" y="151494"/>
                  </a:lnTo>
                  <a:lnTo>
                    <a:pt x="259447" y="105217"/>
                  </a:lnTo>
                  <a:lnTo>
                    <a:pt x="286431" y="45080"/>
                  </a:lnTo>
                  <a:lnTo>
                    <a:pt x="312773" y="1306"/>
                  </a:lnTo>
                  <a:lnTo>
                    <a:pt x="317310" y="0"/>
                  </a:lnTo>
                  <a:lnTo>
                    <a:pt x="320335" y="4979"/>
                  </a:lnTo>
                  <a:lnTo>
                    <a:pt x="325587" y="62483"/>
                  </a:lnTo>
                  <a:lnTo>
                    <a:pt x="326226" y="123330"/>
                  </a:lnTo>
                  <a:lnTo>
                    <a:pt x="329457" y="178724"/>
                  </a:lnTo>
                  <a:lnTo>
                    <a:pt x="334703" y="235301"/>
                  </a:lnTo>
                  <a:lnTo>
                    <a:pt x="336257" y="290279"/>
                  </a:lnTo>
                  <a:lnTo>
                    <a:pt x="342372" y="345189"/>
                  </a:lnTo>
                  <a:lnTo>
                    <a:pt x="357969" y="390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97573" y="1610860"/>
              <a:ext cx="131387" cy="182041"/>
            </a:xfrm>
            <a:custGeom>
              <a:avLst/>
              <a:gdLst/>
              <a:ahLst/>
              <a:cxnLst/>
              <a:rect l="0" t="0" r="0" b="0"/>
              <a:pathLst>
                <a:path w="131387" h="182041">
                  <a:moveTo>
                    <a:pt x="8334" y="52642"/>
                  </a:moveTo>
                  <a:lnTo>
                    <a:pt x="0" y="90120"/>
                  </a:lnTo>
                  <a:lnTo>
                    <a:pt x="1575" y="124968"/>
                  </a:lnTo>
                  <a:lnTo>
                    <a:pt x="7669" y="145618"/>
                  </a:lnTo>
                  <a:lnTo>
                    <a:pt x="18177" y="162595"/>
                  </a:lnTo>
                  <a:lnTo>
                    <a:pt x="33765" y="174820"/>
                  </a:lnTo>
                  <a:lnTo>
                    <a:pt x="42836" y="179717"/>
                  </a:lnTo>
                  <a:lnTo>
                    <a:pt x="62272" y="182040"/>
                  </a:lnTo>
                  <a:lnTo>
                    <a:pt x="72369" y="181021"/>
                  </a:lnTo>
                  <a:lnTo>
                    <a:pt x="92946" y="170531"/>
                  </a:lnTo>
                  <a:lnTo>
                    <a:pt x="111450" y="154170"/>
                  </a:lnTo>
                  <a:lnTo>
                    <a:pt x="123573" y="135200"/>
                  </a:lnTo>
                  <a:lnTo>
                    <a:pt x="131386" y="93611"/>
                  </a:lnTo>
                  <a:lnTo>
                    <a:pt x="125620" y="37901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19769" y="1431875"/>
              <a:ext cx="28294" cy="368499"/>
            </a:xfrm>
            <a:custGeom>
              <a:avLst/>
              <a:gdLst/>
              <a:ahLst/>
              <a:cxnLst/>
              <a:rect l="0" t="0" r="0" b="0"/>
              <a:pathLst>
                <a:path w="28294" h="36849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6"/>
                  </a:lnTo>
                  <a:lnTo>
                    <a:pt x="6841" y="187027"/>
                  </a:lnTo>
                  <a:lnTo>
                    <a:pt x="7158" y="247990"/>
                  </a:lnTo>
                  <a:lnTo>
                    <a:pt x="10340" y="301973"/>
                  </a:lnTo>
                  <a:lnTo>
                    <a:pt x="25446" y="358845"/>
                  </a:lnTo>
                  <a:lnTo>
                    <a:pt x="2829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74406" y="1431875"/>
              <a:ext cx="10527" cy="368499"/>
            </a:xfrm>
            <a:custGeom>
              <a:avLst/>
              <a:gdLst/>
              <a:ahLst/>
              <a:cxnLst/>
              <a:rect l="0" t="0" r="0" b="0"/>
              <a:pathLst>
                <a:path w="10527" h="368499">
                  <a:moveTo>
                    <a:pt x="10526" y="0"/>
                  </a:moveTo>
                  <a:lnTo>
                    <a:pt x="2193" y="37478"/>
                  </a:lnTo>
                  <a:lnTo>
                    <a:pt x="431" y="94491"/>
                  </a:lnTo>
                  <a:lnTo>
                    <a:pt x="126" y="144851"/>
                  </a:lnTo>
                  <a:lnTo>
                    <a:pt x="36" y="196817"/>
                  </a:lnTo>
                  <a:lnTo>
                    <a:pt x="9" y="249259"/>
                  </a:lnTo>
                  <a:lnTo>
                    <a:pt x="0" y="310976"/>
                  </a:lnTo>
                  <a:lnTo>
                    <a:pt x="1168" y="349374"/>
                  </a:lnTo>
                  <a:lnTo>
                    <a:pt x="3118" y="355749"/>
                  </a:lnTo>
                  <a:lnTo>
                    <a:pt x="1052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90176" y="1568746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2" y="17958"/>
                  </a:lnTo>
                  <a:lnTo>
                    <a:pt x="59807" y="28547"/>
                  </a:lnTo>
                  <a:lnTo>
                    <a:pt x="26299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95156" y="1684559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69160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17290" y="1608698"/>
              <a:ext cx="149651" cy="368248"/>
            </a:xfrm>
            <a:custGeom>
              <a:avLst/>
              <a:gdLst/>
              <a:ahLst/>
              <a:cxnLst/>
              <a:rect l="0" t="0" r="0" b="0"/>
              <a:pathLst>
                <a:path w="149651" h="368248">
                  <a:moveTo>
                    <a:pt x="20326" y="128504"/>
                  </a:moveTo>
                  <a:lnTo>
                    <a:pt x="20326" y="187121"/>
                  </a:lnTo>
                  <a:lnTo>
                    <a:pt x="28732" y="248530"/>
                  </a:lnTo>
                  <a:lnTo>
                    <a:pt x="38538" y="306934"/>
                  </a:lnTo>
                  <a:lnTo>
                    <a:pt x="47074" y="368247"/>
                  </a:lnTo>
                  <a:lnTo>
                    <a:pt x="33632" y="317063"/>
                  </a:lnTo>
                  <a:lnTo>
                    <a:pt x="20182" y="256390"/>
                  </a:lnTo>
                  <a:lnTo>
                    <a:pt x="11849" y="193410"/>
                  </a:lnTo>
                  <a:lnTo>
                    <a:pt x="2967" y="133049"/>
                  </a:lnTo>
                  <a:lnTo>
                    <a:pt x="0" y="76066"/>
                  </a:lnTo>
                  <a:lnTo>
                    <a:pt x="1934" y="49046"/>
                  </a:lnTo>
                  <a:lnTo>
                    <a:pt x="10592" y="25339"/>
                  </a:lnTo>
                  <a:lnTo>
                    <a:pt x="25359" y="9343"/>
                  </a:lnTo>
                  <a:lnTo>
                    <a:pt x="34210" y="3440"/>
                  </a:lnTo>
                  <a:lnTo>
                    <a:pt x="53403" y="0"/>
                  </a:lnTo>
                  <a:lnTo>
                    <a:pt x="94320" y="7324"/>
                  </a:lnTo>
                  <a:lnTo>
                    <a:pt x="120109" y="22278"/>
                  </a:lnTo>
                  <a:lnTo>
                    <a:pt x="132135" y="38009"/>
                  </a:lnTo>
                  <a:lnTo>
                    <a:pt x="149387" y="76703"/>
                  </a:lnTo>
                  <a:lnTo>
                    <a:pt x="149650" y="86951"/>
                  </a:lnTo>
                  <a:lnTo>
                    <a:pt x="143704" y="107696"/>
                  </a:lnTo>
                  <a:lnTo>
                    <a:pt x="127203" y="133517"/>
                  </a:lnTo>
                  <a:lnTo>
                    <a:pt x="101906" y="155985"/>
                  </a:lnTo>
                  <a:lnTo>
                    <a:pt x="93430" y="159693"/>
                  </a:lnTo>
                  <a:lnTo>
                    <a:pt x="62440" y="1600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58715" y="1368704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9065" y="222991"/>
                  </a:lnTo>
                  <a:lnTo>
                    <a:pt x="10095" y="279241"/>
                  </a:lnTo>
                  <a:lnTo>
                    <a:pt x="10443" y="342245"/>
                  </a:lnTo>
                  <a:lnTo>
                    <a:pt x="10511" y="393511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21886" y="1642445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39403" y="43152"/>
                  </a:lnTo>
                  <a:lnTo>
                    <a:pt x="88050" y="91492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21886" y="1579274"/>
              <a:ext cx="168457" cy="515898"/>
            </a:xfrm>
            <a:custGeom>
              <a:avLst/>
              <a:gdLst/>
              <a:ahLst/>
              <a:cxnLst/>
              <a:rect l="0" t="0" r="0" b="0"/>
              <a:pathLst>
                <a:path w="168457" h="515898">
                  <a:moveTo>
                    <a:pt x="168456" y="0"/>
                  </a:moveTo>
                  <a:lnTo>
                    <a:pt x="150497" y="55045"/>
                  </a:lnTo>
                  <a:lnTo>
                    <a:pt x="133669" y="109572"/>
                  </a:lnTo>
                  <a:lnTo>
                    <a:pt x="114865" y="159198"/>
                  </a:lnTo>
                  <a:lnTo>
                    <a:pt x="93139" y="217190"/>
                  </a:lnTo>
                  <a:lnTo>
                    <a:pt x="70347" y="276912"/>
                  </a:lnTo>
                  <a:lnTo>
                    <a:pt x="50247" y="331169"/>
                  </a:lnTo>
                  <a:lnTo>
                    <a:pt x="29682" y="386341"/>
                  </a:lnTo>
                  <a:lnTo>
                    <a:pt x="14355" y="446675"/>
                  </a:lnTo>
                  <a:lnTo>
                    <a:pt x="3182" y="495507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63336" y="2695295"/>
            <a:ext cx="2400499" cy="389555"/>
            <a:chOff x="863336" y="2695295"/>
            <a:chExt cx="2400499" cy="389555"/>
          </a:xfrm>
        </p:grpSpPr>
        <p:sp>
          <p:nvSpPr>
            <p:cNvPr id="34" name="Freeform 33"/>
            <p:cNvSpPr/>
            <p:nvPr/>
          </p:nvSpPr>
          <p:spPr>
            <a:xfrm>
              <a:off x="863336" y="2758466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115813"/>
                  </a:moveTo>
                  <a:lnTo>
                    <a:pt x="38361" y="582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6507" y="2695295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105285"/>
                  </a:moveTo>
                  <a:lnTo>
                    <a:pt x="39371" y="444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37077" y="2905865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0529" y="58617"/>
                  </a:lnTo>
                  <a:lnTo>
                    <a:pt x="2195" y="11833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16020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52349" y="2853222"/>
              <a:ext cx="159070" cy="193344"/>
            </a:xfrm>
            <a:custGeom>
              <a:avLst/>
              <a:gdLst/>
              <a:ahLst/>
              <a:cxnLst/>
              <a:rect l="0" t="0" r="0" b="0"/>
              <a:pathLst>
                <a:path w="159070" h="193344">
                  <a:moveTo>
                    <a:pt x="95298" y="0"/>
                  </a:moveTo>
                  <a:lnTo>
                    <a:pt x="35358" y="19129"/>
                  </a:lnTo>
                  <a:lnTo>
                    <a:pt x="17575" y="30339"/>
                  </a:lnTo>
                  <a:lnTo>
                    <a:pt x="4993" y="46239"/>
                  </a:lnTo>
                  <a:lnTo>
                    <a:pt x="0" y="55393"/>
                  </a:lnTo>
                  <a:lnTo>
                    <a:pt x="1350" y="61495"/>
                  </a:lnTo>
                  <a:lnTo>
                    <a:pt x="6930" y="65564"/>
                  </a:lnTo>
                  <a:lnTo>
                    <a:pt x="64274" y="84438"/>
                  </a:lnTo>
                  <a:lnTo>
                    <a:pt x="115259" y="102973"/>
                  </a:lnTo>
                  <a:lnTo>
                    <a:pt x="154353" y="133981"/>
                  </a:lnTo>
                  <a:lnTo>
                    <a:pt x="158065" y="141963"/>
                  </a:lnTo>
                  <a:lnTo>
                    <a:pt x="159069" y="160191"/>
                  </a:lnTo>
                  <a:lnTo>
                    <a:pt x="155360" y="167626"/>
                  </a:lnTo>
                  <a:lnTo>
                    <a:pt x="141879" y="179006"/>
                  </a:lnTo>
                  <a:lnTo>
                    <a:pt x="108970" y="191989"/>
                  </a:lnTo>
                  <a:lnTo>
                    <a:pt x="86167" y="193343"/>
                  </a:lnTo>
                  <a:lnTo>
                    <a:pt x="426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31875" y="2758466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52642"/>
                  </a:moveTo>
                  <a:lnTo>
                    <a:pt x="11453" y="1619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05575" y="2779523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73699"/>
                  </a:moveTo>
                  <a:lnTo>
                    <a:pt x="18211" y="1594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84559" y="2738583"/>
              <a:ext cx="732158" cy="198868"/>
            </a:xfrm>
            <a:custGeom>
              <a:avLst/>
              <a:gdLst/>
              <a:ahLst/>
              <a:cxnLst/>
              <a:rect l="0" t="0" r="0" b="0"/>
              <a:pathLst>
                <a:path w="732158" h="198868">
                  <a:moveTo>
                    <a:pt x="0" y="167282"/>
                  </a:moveTo>
                  <a:lnTo>
                    <a:pt x="58617" y="161693"/>
                  </a:lnTo>
                  <a:lnTo>
                    <a:pt x="111621" y="156559"/>
                  </a:lnTo>
                  <a:lnTo>
                    <a:pt x="173493" y="147817"/>
                  </a:lnTo>
                  <a:lnTo>
                    <a:pt x="230904" y="134982"/>
                  </a:lnTo>
                  <a:lnTo>
                    <a:pt x="269237" y="128076"/>
                  </a:lnTo>
                  <a:lnTo>
                    <a:pt x="323414" y="120153"/>
                  </a:lnTo>
                  <a:lnTo>
                    <a:pt x="384722" y="115729"/>
                  </a:lnTo>
                  <a:lnTo>
                    <a:pt x="435826" y="113792"/>
                  </a:lnTo>
                  <a:lnTo>
                    <a:pt x="486843" y="107500"/>
                  </a:lnTo>
                  <a:lnTo>
                    <a:pt x="546596" y="104780"/>
                  </a:lnTo>
                  <a:lnTo>
                    <a:pt x="603459" y="104243"/>
                  </a:lnTo>
                  <a:lnTo>
                    <a:pt x="659751" y="104137"/>
                  </a:lnTo>
                  <a:lnTo>
                    <a:pt x="687847" y="104123"/>
                  </a:lnTo>
                  <a:lnTo>
                    <a:pt x="696041" y="100609"/>
                  </a:lnTo>
                  <a:lnTo>
                    <a:pt x="700333" y="94758"/>
                  </a:lnTo>
                  <a:lnTo>
                    <a:pt x="702025" y="87347"/>
                  </a:lnTo>
                  <a:lnTo>
                    <a:pt x="700814" y="80067"/>
                  </a:lnTo>
                  <a:lnTo>
                    <a:pt x="693229" y="65739"/>
                  </a:lnTo>
                  <a:lnTo>
                    <a:pt x="675804" y="44518"/>
                  </a:lnTo>
                  <a:lnTo>
                    <a:pt x="614854" y="0"/>
                  </a:lnTo>
                  <a:lnTo>
                    <a:pt x="636699" y="13052"/>
                  </a:lnTo>
                  <a:lnTo>
                    <a:pt x="696636" y="58704"/>
                  </a:lnTo>
                  <a:lnTo>
                    <a:pt x="726987" y="74019"/>
                  </a:lnTo>
                  <a:lnTo>
                    <a:pt x="731493" y="80540"/>
                  </a:lnTo>
                  <a:lnTo>
                    <a:pt x="732157" y="88397"/>
                  </a:lnTo>
                  <a:lnTo>
                    <a:pt x="726656" y="105316"/>
                  </a:lnTo>
                  <a:lnTo>
                    <a:pt x="697491" y="142412"/>
                  </a:lnTo>
                  <a:lnTo>
                    <a:pt x="638565" y="192616"/>
                  </a:lnTo>
                  <a:lnTo>
                    <a:pt x="631710" y="198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00621" y="2758900"/>
              <a:ext cx="231628" cy="10095"/>
            </a:xfrm>
            <a:custGeom>
              <a:avLst/>
              <a:gdLst/>
              <a:ahLst/>
              <a:cxnLst/>
              <a:rect l="0" t="0" r="0" b="0"/>
              <a:pathLst>
                <a:path w="231628" h="10095">
                  <a:moveTo>
                    <a:pt x="231627" y="10094"/>
                  </a:moveTo>
                  <a:lnTo>
                    <a:pt x="194149" y="1761"/>
                  </a:lnTo>
                  <a:lnTo>
                    <a:pt x="142726" y="0"/>
                  </a:lnTo>
                  <a:lnTo>
                    <a:pt x="86338" y="6887"/>
                  </a:lnTo>
                  <a:lnTo>
                    <a:pt x="29446" y="9461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00621" y="2895336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4596" y="0"/>
                  </a:lnTo>
                  <a:lnTo>
                    <a:pt x="149252" y="1170"/>
                  </a:lnTo>
                  <a:lnTo>
                    <a:pt x="100245" y="7236"/>
                  </a:lnTo>
                  <a:lnTo>
                    <a:pt x="3752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58010" y="3874487"/>
            <a:ext cx="3369120" cy="388667"/>
            <a:chOff x="558010" y="3874487"/>
            <a:chExt cx="3369120" cy="388667"/>
          </a:xfrm>
        </p:grpSpPr>
        <p:sp>
          <p:nvSpPr>
            <p:cNvPr id="45" name="Freeform 44"/>
            <p:cNvSpPr/>
            <p:nvPr/>
          </p:nvSpPr>
          <p:spPr>
            <a:xfrm>
              <a:off x="558010" y="4000829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31585" y="94756"/>
                  </a:moveTo>
                  <a:lnTo>
                    <a:pt x="13627" y="408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0652" y="3990300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31586" y="94757"/>
                  </a:moveTo>
                  <a:lnTo>
                    <a:pt x="13628" y="408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4880" y="4074528"/>
              <a:ext cx="250000" cy="188626"/>
            </a:xfrm>
            <a:custGeom>
              <a:avLst/>
              <a:gdLst/>
              <a:ahLst/>
              <a:cxnLst/>
              <a:rect l="0" t="0" r="0" b="0"/>
              <a:pathLst>
                <a:path w="250000" h="188626">
                  <a:moveTo>
                    <a:pt x="0" y="42114"/>
                  </a:moveTo>
                  <a:lnTo>
                    <a:pt x="0" y="100731"/>
                  </a:lnTo>
                  <a:lnTo>
                    <a:pt x="5590" y="141111"/>
                  </a:lnTo>
                  <a:lnTo>
                    <a:pt x="14573" y="162542"/>
                  </a:lnTo>
                  <a:lnTo>
                    <a:pt x="20244" y="171532"/>
                  </a:lnTo>
                  <a:lnTo>
                    <a:pt x="27534" y="176356"/>
                  </a:lnTo>
                  <a:lnTo>
                    <a:pt x="44993" y="178596"/>
                  </a:lnTo>
                  <a:lnTo>
                    <a:pt x="52222" y="175216"/>
                  </a:lnTo>
                  <a:lnTo>
                    <a:pt x="63374" y="162102"/>
                  </a:lnTo>
                  <a:lnTo>
                    <a:pt x="76230" y="134988"/>
                  </a:lnTo>
                  <a:lnTo>
                    <a:pt x="83818" y="94168"/>
                  </a:lnTo>
                  <a:lnTo>
                    <a:pt x="86295" y="94364"/>
                  </a:lnTo>
                  <a:lnTo>
                    <a:pt x="123570" y="152084"/>
                  </a:lnTo>
                  <a:lnTo>
                    <a:pt x="144108" y="180373"/>
                  </a:lnTo>
                  <a:lnTo>
                    <a:pt x="152224" y="185759"/>
                  </a:lnTo>
                  <a:lnTo>
                    <a:pt x="170601" y="188625"/>
                  </a:lnTo>
                  <a:lnTo>
                    <a:pt x="187347" y="182879"/>
                  </a:lnTo>
                  <a:lnTo>
                    <a:pt x="217161" y="160127"/>
                  </a:lnTo>
                  <a:lnTo>
                    <a:pt x="232930" y="128813"/>
                  </a:lnTo>
                  <a:lnTo>
                    <a:pt x="247569" y="76311"/>
                  </a:lnTo>
                  <a:lnTo>
                    <a:pt x="249999" y="3716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9150" y="3937658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0" y="0"/>
                  </a:moveTo>
                  <a:lnTo>
                    <a:pt x="14654" y="55141"/>
                  </a:lnTo>
                  <a:lnTo>
                    <a:pt x="28547" y="117875"/>
                  </a:lnTo>
                  <a:lnTo>
                    <a:pt x="36574" y="172373"/>
                  </a:lnTo>
                  <a:lnTo>
                    <a:pt x="48255" y="228198"/>
                  </a:lnTo>
                  <a:lnTo>
                    <a:pt x="50173" y="262066"/>
                  </a:lnTo>
                  <a:lnTo>
                    <a:pt x="48656" y="262448"/>
                  </a:lnTo>
                  <a:lnTo>
                    <a:pt x="46475" y="259193"/>
                  </a:lnTo>
                  <a:lnTo>
                    <a:pt x="43406" y="226667"/>
                  </a:lnTo>
                  <a:lnTo>
                    <a:pt x="48086" y="185574"/>
                  </a:lnTo>
                  <a:lnTo>
                    <a:pt x="62471" y="149351"/>
                  </a:lnTo>
                  <a:lnTo>
                    <a:pt x="69723" y="142851"/>
                  </a:lnTo>
                  <a:lnTo>
                    <a:pt x="78068" y="139688"/>
                  </a:lnTo>
                  <a:lnTo>
                    <a:pt x="87140" y="138748"/>
                  </a:lnTo>
                  <a:lnTo>
                    <a:pt x="103459" y="143944"/>
                  </a:lnTo>
                  <a:lnTo>
                    <a:pt x="133000" y="166343"/>
                  </a:lnTo>
                  <a:lnTo>
                    <a:pt x="154311" y="192006"/>
                  </a:lnTo>
                  <a:lnTo>
                    <a:pt x="172897" y="238185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86595" y="4071194"/>
              <a:ext cx="161053" cy="129865"/>
            </a:xfrm>
            <a:custGeom>
              <a:avLst/>
              <a:gdLst/>
              <a:ahLst/>
              <a:cxnLst/>
              <a:rect l="0" t="0" r="0" b="0"/>
              <a:pathLst>
                <a:path w="161053" h="129865">
                  <a:moveTo>
                    <a:pt x="118938" y="55977"/>
                  </a:moveTo>
                  <a:lnTo>
                    <a:pt x="109363" y="31930"/>
                  </a:lnTo>
                  <a:lnTo>
                    <a:pt x="98695" y="17604"/>
                  </a:lnTo>
                  <a:lnTo>
                    <a:pt x="73946" y="1973"/>
                  </a:lnTo>
                  <a:lnTo>
                    <a:pt x="54488" y="0"/>
                  </a:lnTo>
                  <a:lnTo>
                    <a:pt x="35312" y="4192"/>
                  </a:lnTo>
                  <a:lnTo>
                    <a:pt x="18990" y="13854"/>
                  </a:lnTo>
                  <a:lnTo>
                    <a:pt x="7056" y="29067"/>
                  </a:lnTo>
                  <a:lnTo>
                    <a:pt x="2236" y="38037"/>
                  </a:lnTo>
                  <a:lnTo>
                    <a:pt x="0" y="57362"/>
                  </a:lnTo>
                  <a:lnTo>
                    <a:pt x="8097" y="98365"/>
                  </a:lnTo>
                  <a:lnTo>
                    <a:pt x="23185" y="124168"/>
                  </a:lnTo>
                  <a:lnTo>
                    <a:pt x="30537" y="128344"/>
                  </a:lnTo>
                  <a:lnTo>
                    <a:pt x="48063" y="129864"/>
                  </a:lnTo>
                  <a:lnTo>
                    <a:pt x="64431" y="123521"/>
                  </a:lnTo>
                  <a:lnTo>
                    <a:pt x="72072" y="118553"/>
                  </a:lnTo>
                  <a:lnTo>
                    <a:pt x="83681" y="103675"/>
                  </a:lnTo>
                  <a:lnTo>
                    <a:pt x="100665" y="59939"/>
                  </a:lnTo>
                  <a:lnTo>
                    <a:pt x="104417" y="56279"/>
                  </a:lnTo>
                  <a:lnTo>
                    <a:pt x="108087" y="58518"/>
                  </a:lnTo>
                  <a:lnTo>
                    <a:pt x="135678" y="106647"/>
                  </a:lnTo>
                  <a:lnTo>
                    <a:pt x="161052" y="129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0290" y="3916601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5589" y="58616"/>
                  </a:lnTo>
                  <a:lnTo>
                    <a:pt x="10722" y="111621"/>
                  </a:lnTo>
                  <a:lnTo>
                    <a:pt x="19465" y="173493"/>
                  </a:lnTo>
                  <a:lnTo>
                    <a:pt x="21912" y="228419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37119" y="404294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0"/>
                  </a:lnTo>
                  <a:lnTo>
                    <a:pt x="6039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47689" y="3958715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52642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10860" y="4000829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95088" y="3988179"/>
              <a:ext cx="617856" cy="160050"/>
            </a:xfrm>
            <a:custGeom>
              <a:avLst/>
              <a:gdLst/>
              <a:ahLst/>
              <a:cxnLst/>
              <a:rect l="0" t="0" r="0" b="0"/>
              <a:pathLst>
                <a:path w="617856" h="160050">
                  <a:moveTo>
                    <a:pt x="0" y="138992"/>
                  </a:moveTo>
                  <a:lnTo>
                    <a:pt x="58616" y="138992"/>
                  </a:lnTo>
                  <a:lnTo>
                    <a:pt x="118333" y="130658"/>
                  </a:lnTo>
                  <a:lnTo>
                    <a:pt x="172463" y="123308"/>
                  </a:lnTo>
                  <a:lnTo>
                    <a:pt x="228215" y="110590"/>
                  </a:lnTo>
                  <a:lnTo>
                    <a:pt x="284289" y="99933"/>
                  </a:lnTo>
                  <a:lnTo>
                    <a:pt x="347226" y="90044"/>
                  </a:lnTo>
                  <a:lnTo>
                    <a:pt x="403853" y="87080"/>
                  </a:lnTo>
                  <a:lnTo>
                    <a:pt x="453842" y="86566"/>
                  </a:lnTo>
                  <a:lnTo>
                    <a:pt x="505698" y="86414"/>
                  </a:lnTo>
                  <a:lnTo>
                    <a:pt x="564445" y="91951"/>
                  </a:lnTo>
                  <a:lnTo>
                    <a:pt x="604500" y="95418"/>
                  </a:lnTo>
                  <a:lnTo>
                    <a:pt x="611230" y="92395"/>
                  </a:lnTo>
                  <a:lnTo>
                    <a:pt x="613377" y="86870"/>
                  </a:lnTo>
                  <a:lnTo>
                    <a:pt x="612469" y="79677"/>
                  </a:lnTo>
                  <a:lnTo>
                    <a:pt x="602101" y="65446"/>
                  </a:lnTo>
                  <a:lnTo>
                    <a:pt x="542879" y="10316"/>
                  </a:lnTo>
                  <a:lnTo>
                    <a:pt x="524379" y="694"/>
                  </a:lnTo>
                  <a:lnTo>
                    <a:pt x="521551" y="0"/>
                  </a:lnTo>
                  <a:lnTo>
                    <a:pt x="527768" y="5468"/>
                  </a:lnTo>
                  <a:lnTo>
                    <a:pt x="585698" y="41328"/>
                  </a:lnTo>
                  <a:lnTo>
                    <a:pt x="614437" y="61961"/>
                  </a:lnTo>
                  <a:lnTo>
                    <a:pt x="617855" y="68921"/>
                  </a:lnTo>
                  <a:lnTo>
                    <a:pt x="617794" y="75900"/>
                  </a:lnTo>
                  <a:lnTo>
                    <a:pt x="615413" y="82893"/>
                  </a:lnTo>
                  <a:lnTo>
                    <a:pt x="603410" y="93781"/>
                  </a:lnTo>
                  <a:lnTo>
                    <a:pt x="541632" y="129116"/>
                  </a:lnTo>
                  <a:lnTo>
                    <a:pt x="494839" y="160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53139" y="3979772"/>
              <a:ext cx="147400" cy="249936"/>
            </a:xfrm>
            <a:custGeom>
              <a:avLst/>
              <a:gdLst/>
              <a:ahLst/>
              <a:cxnLst/>
              <a:rect l="0" t="0" r="0" b="0"/>
              <a:pathLst>
                <a:path w="147400" h="249936">
                  <a:moveTo>
                    <a:pt x="0" y="84228"/>
                  </a:moveTo>
                  <a:lnTo>
                    <a:pt x="0" y="106584"/>
                  </a:lnTo>
                  <a:lnTo>
                    <a:pt x="23720" y="168570"/>
                  </a:lnTo>
                  <a:lnTo>
                    <a:pt x="53456" y="217994"/>
                  </a:lnTo>
                  <a:lnTo>
                    <a:pt x="80879" y="248561"/>
                  </a:lnTo>
                  <a:lnTo>
                    <a:pt x="86675" y="249935"/>
                  </a:lnTo>
                  <a:lnTo>
                    <a:pt x="91709" y="247342"/>
                  </a:lnTo>
                  <a:lnTo>
                    <a:pt x="100421" y="235102"/>
                  </a:lnTo>
                  <a:lnTo>
                    <a:pt x="119145" y="177406"/>
                  </a:lnTo>
                  <a:lnTo>
                    <a:pt x="126090" y="119704"/>
                  </a:lnTo>
                  <a:lnTo>
                    <a:pt x="134395" y="63246"/>
                  </a:lnTo>
                  <a:lnTo>
                    <a:pt x="139257" y="273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55908" y="4041122"/>
              <a:ext cx="207844" cy="168859"/>
            </a:xfrm>
            <a:custGeom>
              <a:avLst/>
              <a:gdLst/>
              <a:ahLst/>
              <a:cxnLst/>
              <a:rect l="0" t="0" r="0" b="0"/>
              <a:pathLst>
                <a:path w="207844" h="168859">
                  <a:moveTo>
                    <a:pt x="102558" y="86049"/>
                  </a:moveTo>
                  <a:lnTo>
                    <a:pt x="108147" y="69281"/>
                  </a:lnTo>
                  <a:lnTo>
                    <a:pt x="107771" y="51690"/>
                  </a:lnTo>
                  <a:lnTo>
                    <a:pt x="102535" y="33344"/>
                  </a:lnTo>
                  <a:lnTo>
                    <a:pt x="92409" y="17391"/>
                  </a:lnTo>
                  <a:lnTo>
                    <a:pt x="76990" y="5621"/>
                  </a:lnTo>
                  <a:lnTo>
                    <a:pt x="67965" y="845"/>
                  </a:lnTo>
                  <a:lnTo>
                    <a:pt x="59609" y="0"/>
                  </a:lnTo>
                  <a:lnTo>
                    <a:pt x="44085" y="5301"/>
                  </a:lnTo>
                  <a:lnTo>
                    <a:pt x="22191" y="27028"/>
                  </a:lnTo>
                  <a:lnTo>
                    <a:pt x="6476" y="55693"/>
                  </a:lnTo>
                  <a:lnTo>
                    <a:pt x="0" y="92002"/>
                  </a:lnTo>
                  <a:lnTo>
                    <a:pt x="3670" y="126807"/>
                  </a:lnTo>
                  <a:lnTo>
                    <a:pt x="17756" y="159347"/>
                  </a:lnTo>
                  <a:lnTo>
                    <a:pt x="24966" y="165330"/>
                  </a:lnTo>
                  <a:lnTo>
                    <a:pt x="33282" y="168148"/>
                  </a:lnTo>
                  <a:lnTo>
                    <a:pt x="42336" y="168858"/>
                  </a:lnTo>
                  <a:lnTo>
                    <a:pt x="61754" y="163407"/>
                  </a:lnTo>
                  <a:lnTo>
                    <a:pt x="80913" y="152016"/>
                  </a:lnTo>
                  <a:lnTo>
                    <a:pt x="103684" y="125872"/>
                  </a:lnTo>
                  <a:lnTo>
                    <a:pt x="113976" y="106088"/>
                  </a:lnTo>
                  <a:lnTo>
                    <a:pt x="120759" y="69629"/>
                  </a:lnTo>
                  <a:lnTo>
                    <a:pt x="122881" y="65744"/>
                  </a:lnTo>
                  <a:lnTo>
                    <a:pt x="125465" y="67833"/>
                  </a:lnTo>
                  <a:lnTo>
                    <a:pt x="128358" y="73905"/>
                  </a:lnTo>
                  <a:lnTo>
                    <a:pt x="136510" y="114932"/>
                  </a:lnTo>
                  <a:lnTo>
                    <a:pt x="150403" y="132421"/>
                  </a:lnTo>
                  <a:lnTo>
                    <a:pt x="159021" y="136851"/>
                  </a:lnTo>
                  <a:lnTo>
                    <a:pt x="207843" y="138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80107" y="4000829"/>
              <a:ext cx="88930" cy="203584"/>
            </a:xfrm>
            <a:custGeom>
              <a:avLst/>
              <a:gdLst/>
              <a:ahLst/>
              <a:cxnLst/>
              <a:rect l="0" t="0" r="0" b="0"/>
              <a:pathLst>
                <a:path w="88930" h="203584">
                  <a:moveTo>
                    <a:pt x="15229" y="63171"/>
                  </a:moveTo>
                  <a:lnTo>
                    <a:pt x="9640" y="79938"/>
                  </a:lnTo>
                  <a:lnTo>
                    <a:pt x="10016" y="97529"/>
                  </a:lnTo>
                  <a:lnTo>
                    <a:pt x="26224" y="158171"/>
                  </a:lnTo>
                  <a:lnTo>
                    <a:pt x="41027" y="203583"/>
                  </a:lnTo>
                  <a:lnTo>
                    <a:pt x="21886" y="146305"/>
                  </a:lnTo>
                  <a:lnTo>
                    <a:pt x="4653" y="91493"/>
                  </a:lnTo>
                  <a:lnTo>
                    <a:pt x="0" y="66399"/>
                  </a:lnTo>
                  <a:lnTo>
                    <a:pt x="1832" y="43549"/>
                  </a:lnTo>
                  <a:lnTo>
                    <a:pt x="9665" y="24814"/>
                  </a:lnTo>
                  <a:lnTo>
                    <a:pt x="15029" y="16543"/>
                  </a:lnTo>
                  <a:lnTo>
                    <a:pt x="23285" y="11028"/>
                  </a:lnTo>
                  <a:lnTo>
                    <a:pt x="54921" y="3267"/>
                  </a:lnTo>
                  <a:lnTo>
                    <a:pt x="889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74321" y="408505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6342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95378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75827" y="4060722"/>
              <a:ext cx="224878" cy="132081"/>
            </a:xfrm>
            <a:custGeom>
              <a:avLst/>
              <a:gdLst/>
              <a:ahLst/>
              <a:cxnLst/>
              <a:rect l="0" t="0" r="0" b="0"/>
              <a:pathLst>
                <a:path w="224878" h="132081">
                  <a:moveTo>
                    <a:pt x="77478" y="66449"/>
                  </a:moveTo>
                  <a:lnTo>
                    <a:pt x="94246" y="60860"/>
                  </a:lnTo>
                  <a:lnTo>
                    <a:pt x="98015" y="55703"/>
                  </a:lnTo>
                  <a:lnTo>
                    <a:pt x="99358" y="48757"/>
                  </a:lnTo>
                  <a:lnTo>
                    <a:pt x="99084" y="40616"/>
                  </a:lnTo>
                  <a:lnTo>
                    <a:pt x="92540" y="25332"/>
                  </a:lnTo>
                  <a:lnTo>
                    <a:pt x="87519" y="17980"/>
                  </a:lnTo>
                  <a:lnTo>
                    <a:pt x="72582" y="6693"/>
                  </a:lnTo>
                  <a:lnTo>
                    <a:pt x="63686" y="2045"/>
                  </a:lnTo>
                  <a:lnTo>
                    <a:pt x="44442" y="0"/>
                  </a:lnTo>
                  <a:lnTo>
                    <a:pt x="34397" y="1092"/>
                  </a:lnTo>
                  <a:lnTo>
                    <a:pt x="26531" y="5330"/>
                  </a:lnTo>
                  <a:lnTo>
                    <a:pt x="14671" y="19398"/>
                  </a:lnTo>
                  <a:lnTo>
                    <a:pt x="1417" y="47048"/>
                  </a:lnTo>
                  <a:lnTo>
                    <a:pt x="0" y="67185"/>
                  </a:lnTo>
                  <a:lnTo>
                    <a:pt x="4439" y="87833"/>
                  </a:lnTo>
                  <a:lnTo>
                    <a:pt x="14211" y="108708"/>
                  </a:lnTo>
                  <a:lnTo>
                    <a:pt x="29472" y="123445"/>
                  </a:lnTo>
                  <a:lnTo>
                    <a:pt x="38455" y="129013"/>
                  </a:lnTo>
                  <a:lnTo>
                    <a:pt x="60914" y="132080"/>
                  </a:lnTo>
                  <a:lnTo>
                    <a:pt x="84155" y="128373"/>
                  </a:lnTo>
                  <a:lnTo>
                    <a:pt x="102282" y="118927"/>
                  </a:lnTo>
                  <a:lnTo>
                    <a:pt x="115019" y="103811"/>
                  </a:lnTo>
                  <a:lnTo>
                    <a:pt x="120053" y="94866"/>
                  </a:lnTo>
                  <a:lnTo>
                    <a:pt x="125748" y="91243"/>
                  </a:lnTo>
                  <a:lnTo>
                    <a:pt x="131885" y="91167"/>
                  </a:lnTo>
                  <a:lnTo>
                    <a:pt x="144943" y="97322"/>
                  </a:lnTo>
                  <a:lnTo>
                    <a:pt x="184946" y="121351"/>
                  </a:lnTo>
                  <a:lnTo>
                    <a:pt x="224877" y="129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79647" y="3874487"/>
              <a:ext cx="244160" cy="340855"/>
            </a:xfrm>
            <a:custGeom>
              <a:avLst/>
              <a:gdLst/>
              <a:ahLst/>
              <a:cxnLst/>
              <a:rect l="0" t="0" r="0" b="0"/>
              <a:pathLst>
                <a:path w="244160" h="340855">
                  <a:moveTo>
                    <a:pt x="0" y="0"/>
                  </a:moveTo>
                  <a:lnTo>
                    <a:pt x="14655" y="58617"/>
                  </a:lnTo>
                  <a:lnTo>
                    <a:pt x="28198" y="112790"/>
                  </a:lnTo>
                  <a:lnTo>
                    <a:pt x="42139" y="168552"/>
                  </a:lnTo>
                  <a:lnTo>
                    <a:pt x="56157" y="224627"/>
                  </a:lnTo>
                  <a:lnTo>
                    <a:pt x="73700" y="283347"/>
                  </a:lnTo>
                  <a:lnTo>
                    <a:pt x="78379" y="297897"/>
                  </a:lnTo>
                  <a:lnTo>
                    <a:pt x="59296" y="241044"/>
                  </a:lnTo>
                  <a:lnTo>
                    <a:pt x="59418" y="232056"/>
                  </a:lnTo>
                  <a:lnTo>
                    <a:pt x="65793" y="215829"/>
                  </a:lnTo>
                  <a:lnTo>
                    <a:pt x="88124" y="193541"/>
                  </a:lnTo>
                  <a:lnTo>
                    <a:pt x="97354" y="189858"/>
                  </a:lnTo>
                  <a:lnTo>
                    <a:pt x="116968" y="188886"/>
                  </a:lnTo>
                  <a:lnTo>
                    <a:pt x="147741" y="194916"/>
                  </a:lnTo>
                  <a:lnTo>
                    <a:pt x="188411" y="215840"/>
                  </a:lnTo>
                  <a:lnTo>
                    <a:pt x="220188" y="245622"/>
                  </a:lnTo>
                  <a:lnTo>
                    <a:pt x="238766" y="274768"/>
                  </a:lnTo>
                  <a:lnTo>
                    <a:pt x="243405" y="284954"/>
                  </a:lnTo>
                  <a:lnTo>
                    <a:pt x="244159" y="294084"/>
                  </a:lnTo>
                  <a:lnTo>
                    <a:pt x="238756" y="310468"/>
                  </a:lnTo>
                  <a:lnTo>
                    <a:pt x="225437" y="322430"/>
                  </a:lnTo>
                  <a:lnTo>
                    <a:pt x="188290" y="339640"/>
                  </a:lnTo>
                  <a:lnTo>
                    <a:pt x="167913" y="340854"/>
                  </a:lnTo>
                  <a:lnTo>
                    <a:pt x="148327" y="336324"/>
                  </a:lnTo>
                  <a:lnTo>
                    <a:pt x="92922" y="300591"/>
                  </a:lnTo>
                  <a:lnTo>
                    <a:pt x="842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63917" y="3927129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0" y="58617"/>
                  </a:lnTo>
                  <a:lnTo>
                    <a:pt x="8405" y="120027"/>
                  </a:lnTo>
                  <a:lnTo>
                    <a:pt x="21331" y="181550"/>
                  </a:lnTo>
                  <a:lnTo>
                    <a:pt x="31666" y="219909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27088" y="4036940"/>
              <a:ext cx="200042" cy="192826"/>
            </a:xfrm>
            <a:custGeom>
              <a:avLst/>
              <a:gdLst/>
              <a:ahLst/>
              <a:cxnLst/>
              <a:rect l="0" t="0" r="0" b="0"/>
              <a:pathLst>
                <a:path w="200042" h="192826">
                  <a:moveTo>
                    <a:pt x="0" y="90231"/>
                  </a:moveTo>
                  <a:lnTo>
                    <a:pt x="37477" y="81897"/>
                  </a:lnTo>
                  <a:lnTo>
                    <a:pt x="83312" y="74547"/>
                  </a:lnTo>
                  <a:lnTo>
                    <a:pt x="109953" y="59587"/>
                  </a:lnTo>
                  <a:lnTo>
                    <a:pt x="122177" y="43856"/>
                  </a:lnTo>
                  <a:lnTo>
                    <a:pt x="127075" y="34748"/>
                  </a:lnTo>
                  <a:lnTo>
                    <a:pt x="128001" y="26336"/>
                  </a:lnTo>
                  <a:lnTo>
                    <a:pt x="122790" y="10750"/>
                  </a:lnTo>
                  <a:lnTo>
                    <a:pt x="115785" y="5658"/>
                  </a:lnTo>
                  <a:lnTo>
                    <a:pt x="95524" y="0"/>
                  </a:lnTo>
                  <a:lnTo>
                    <a:pt x="85909" y="831"/>
                  </a:lnTo>
                  <a:lnTo>
                    <a:pt x="68987" y="7994"/>
                  </a:lnTo>
                  <a:lnTo>
                    <a:pt x="24769" y="45090"/>
                  </a:lnTo>
                  <a:lnTo>
                    <a:pt x="16857" y="65099"/>
                  </a:lnTo>
                  <a:lnTo>
                    <a:pt x="14511" y="88420"/>
                  </a:lnTo>
                  <a:lnTo>
                    <a:pt x="17368" y="110483"/>
                  </a:lnTo>
                  <a:lnTo>
                    <a:pt x="25656" y="128867"/>
                  </a:lnTo>
                  <a:lnTo>
                    <a:pt x="50041" y="159734"/>
                  </a:lnTo>
                  <a:lnTo>
                    <a:pt x="76048" y="175685"/>
                  </a:lnTo>
                  <a:lnTo>
                    <a:pt x="117447" y="190385"/>
                  </a:lnTo>
                  <a:lnTo>
                    <a:pt x="154772" y="192825"/>
                  </a:lnTo>
                  <a:lnTo>
                    <a:pt x="200041" y="184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79195" y="242155"/>
            <a:ext cx="829074" cy="536533"/>
            <a:chOff x="579195" y="242155"/>
            <a:chExt cx="829074" cy="536533"/>
          </a:xfrm>
        </p:grpSpPr>
        <p:sp>
          <p:nvSpPr>
            <p:cNvPr id="2" name="Freeform 1"/>
            <p:cNvSpPr/>
            <p:nvPr/>
          </p:nvSpPr>
          <p:spPr>
            <a:xfrm>
              <a:off x="579195" y="305326"/>
              <a:ext cx="18699" cy="442198"/>
            </a:xfrm>
            <a:custGeom>
              <a:avLst/>
              <a:gdLst/>
              <a:ahLst/>
              <a:cxnLst/>
              <a:rect l="0" t="0" r="0" b="0"/>
              <a:pathLst>
                <a:path w="18699" h="442198">
                  <a:moveTo>
                    <a:pt x="10400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50440"/>
                  </a:lnTo>
                  <a:lnTo>
                    <a:pt x="7133" y="210521"/>
                  </a:lnTo>
                  <a:lnTo>
                    <a:pt x="10602" y="266317"/>
                  </a:lnTo>
                  <a:lnTo>
                    <a:pt x="17349" y="326134"/>
                  </a:lnTo>
                  <a:lnTo>
                    <a:pt x="18698" y="379082"/>
                  </a:lnTo>
                  <a:lnTo>
                    <a:pt x="1040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242155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226298" y="15641"/>
                  </a:lnTo>
                  <a:lnTo>
                    <a:pt x="169372" y="34844"/>
                  </a:lnTo>
                  <a:lnTo>
                    <a:pt x="115934" y="52609"/>
                  </a:lnTo>
                  <a:lnTo>
                    <a:pt x="62017" y="701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515896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72467" y="25194"/>
                  </a:lnTo>
                  <a:lnTo>
                    <a:pt x="9287" y="493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57906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58093" y="573896"/>
              <a:ext cx="210571" cy="164883"/>
            </a:xfrm>
            <a:custGeom>
              <a:avLst/>
              <a:gdLst/>
              <a:ahLst/>
              <a:cxnLst/>
              <a:rect l="0" t="0" r="0" b="0"/>
              <a:pathLst>
                <a:path w="210571" h="164883">
                  <a:moveTo>
                    <a:pt x="0" y="26228"/>
                  </a:moveTo>
                  <a:lnTo>
                    <a:pt x="11453" y="75159"/>
                  </a:lnTo>
                  <a:lnTo>
                    <a:pt x="24749" y="128700"/>
                  </a:lnTo>
                  <a:lnTo>
                    <a:pt x="36301" y="164882"/>
                  </a:lnTo>
                  <a:lnTo>
                    <a:pt x="24918" y="111041"/>
                  </a:lnTo>
                  <a:lnTo>
                    <a:pt x="24939" y="57236"/>
                  </a:lnTo>
                  <a:lnTo>
                    <a:pt x="30971" y="31820"/>
                  </a:lnTo>
                  <a:lnTo>
                    <a:pt x="41451" y="12726"/>
                  </a:lnTo>
                  <a:lnTo>
                    <a:pt x="51030" y="6698"/>
                  </a:lnTo>
                  <a:lnTo>
                    <a:pt x="77272" y="0"/>
                  </a:lnTo>
                  <a:lnTo>
                    <a:pt x="99074" y="3263"/>
                  </a:lnTo>
                  <a:lnTo>
                    <a:pt x="124501" y="18254"/>
                  </a:lnTo>
                  <a:lnTo>
                    <a:pt x="146853" y="40633"/>
                  </a:lnTo>
                  <a:lnTo>
                    <a:pt x="186345" y="100268"/>
                  </a:lnTo>
                  <a:lnTo>
                    <a:pt x="210570" y="152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45512" y="324508"/>
              <a:ext cx="162757" cy="454180"/>
            </a:xfrm>
            <a:custGeom>
              <a:avLst/>
              <a:gdLst/>
              <a:ahLst/>
              <a:cxnLst/>
              <a:rect l="0" t="0" r="0" b="0"/>
              <a:pathLst>
                <a:path w="162757" h="454180">
                  <a:moveTo>
                    <a:pt x="112664" y="338787"/>
                  </a:moveTo>
                  <a:lnTo>
                    <a:pt x="107075" y="322019"/>
                  </a:lnTo>
                  <a:lnTo>
                    <a:pt x="86831" y="294824"/>
                  </a:lnTo>
                  <a:lnTo>
                    <a:pt x="76725" y="289591"/>
                  </a:lnTo>
                  <a:lnTo>
                    <a:pt x="53017" y="286896"/>
                  </a:lnTo>
                  <a:lnTo>
                    <a:pt x="42484" y="290155"/>
                  </a:lnTo>
                  <a:lnTo>
                    <a:pt x="24541" y="303135"/>
                  </a:lnTo>
                  <a:lnTo>
                    <a:pt x="11887" y="323721"/>
                  </a:lnTo>
                  <a:lnTo>
                    <a:pt x="3533" y="348469"/>
                  </a:lnTo>
                  <a:lnTo>
                    <a:pt x="0" y="388709"/>
                  </a:lnTo>
                  <a:lnTo>
                    <a:pt x="7012" y="427928"/>
                  </a:lnTo>
                  <a:lnTo>
                    <a:pt x="17354" y="447035"/>
                  </a:lnTo>
                  <a:lnTo>
                    <a:pt x="24558" y="451897"/>
                  </a:lnTo>
                  <a:lnTo>
                    <a:pt x="41920" y="454179"/>
                  </a:lnTo>
                  <a:lnTo>
                    <a:pt x="50293" y="450810"/>
                  </a:lnTo>
                  <a:lnTo>
                    <a:pt x="87741" y="416190"/>
                  </a:lnTo>
                  <a:lnTo>
                    <a:pt x="123145" y="358021"/>
                  </a:lnTo>
                  <a:lnTo>
                    <a:pt x="145670" y="308921"/>
                  </a:lnTo>
                  <a:lnTo>
                    <a:pt x="154148" y="250956"/>
                  </a:lnTo>
                  <a:lnTo>
                    <a:pt x="162756" y="193926"/>
                  </a:lnTo>
                  <a:lnTo>
                    <a:pt x="159213" y="132878"/>
                  </a:lnTo>
                  <a:lnTo>
                    <a:pt x="146079" y="71382"/>
                  </a:lnTo>
                  <a:lnTo>
                    <a:pt x="125287" y="16081"/>
                  </a:lnTo>
                  <a:lnTo>
                    <a:pt x="121079" y="4327"/>
                  </a:lnTo>
                  <a:lnTo>
                    <a:pt x="117104" y="0"/>
                  </a:lnTo>
                  <a:lnTo>
                    <a:pt x="113284" y="625"/>
                  </a:lnTo>
                  <a:lnTo>
                    <a:pt x="109568" y="4551"/>
                  </a:lnTo>
                  <a:lnTo>
                    <a:pt x="105439" y="21392"/>
                  </a:lnTo>
                  <a:lnTo>
                    <a:pt x="97199" y="75920"/>
                  </a:lnTo>
                  <a:lnTo>
                    <a:pt x="93264" y="125850"/>
                  </a:lnTo>
                  <a:lnTo>
                    <a:pt x="100339" y="180652"/>
                  </a:lnTo>
                  <a:lnTo>
                    <a:pt x="109662" y="228501"/>
                  </a:lnTo>
                  <a:lnTo>
                    <a:pt x="121003" y="278554"/>
                  </a:lnTo>
                  <a:lnTo>
                    <a:pt x="138964" y="334861"/>
                  </a:lnTo>
                  <a:lnTo>
                    <a:pt x="144249" y="370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054648" y="221098"/>
            <a:ext cx="3259570" cy="532591"/>
            <a:chOff x="2054648" y="221098"/>
            <a:chExt cx="3259570" cy="532591"/>
          </a:xfrm>
        </p:grpSpPr>
        <p:sp>
          <p:nvSpPr>
            <p:cNvPr id="10" name="Freeform 9"/>
            <p:cNvSpPr/>
            <p:nvPr/>
          </p:nvSpPr>
          <p:spPr>
            <a:xfrm>
              <a:off x="2054648" y="252683"/>
              <a:ext cx="236524" cy="501006"/>
            </a:xfrm>
            <a:custGeom>
              <a:avLst/>
              <a:gdLst/>
              <a:ahLst/>
              <a:cxnLst/>
              <a:rect l="0" t="0" r="0" b="0"/>
              <a:pathLst>
                <a:path w="236524" h="501006">
                  <a:moveTo>
                    <a:pt x="177393" y="0"/>
                  </a:moveTo>
                  <a:lnTo>
                    <a:pt x="153347" y="9576"/>
                  </a:lnTo>
                  <a:lnTo>
                    <a:pt x="117800" y="39404"/>
                  </a:lnTo>
                  <a:lnTo>
                    <a:pt x="90979" y="93591"/>
                  </a:lnTo>
                  <a:lnTo>
                    <a:pt x="50859" y="152612"/>
                  </a:lnTo>
                  <a:lnTo>
                    <a:pt x="28526" y="204581"/>
                  </a:lnTo>
                  <a:lnTo>
                    <a:pt x="12850" y="258737"/>
                  </a:lnTo>
                  <a:lnTo>
                    <a:pt x="542" y="320855"/>
                  </a:lnTo>
                  <a:lnTo>
                    <a:pt x="0" y="374641"/>
                  </a:lnTo>
                  <a:lnTo>
                    <a:pt x="13118" y="431091"/>
                  </a:lnTo>
                  <a:lnTo>
                    <a:pt x="28763" y="463083"/>
                  </a:lnTo>
                  <a:lnTo>
                    <a:pt x="53806" y="489200"/>
                  </a:lnTo>
                  <a:lnTo>
                    <a:pt x="76452" y="498182"/>
                  </a:lnTo>
                  <a:lnTo>
                    <a:pt x="100945" y="501005"/>
                  </a:lnTo>
                  <a:lnTo>
                    <a:pt x="123529" y="498360"/>
                  </a:lnTo>
                  <a:lnTo>
                    <a:pt x="142145" y="490165"/>
                  </a:lnTo>
                  <a:lnTo>
                    <a:pt x="203791" y="445433"/>
                  </a:lnTo>
                  <a:lnTo>
                    <a:pt x="226029" y="418980"/>
                  </a:lnTo>
                  <a:lnTo>
                    <a:pt x="234104" y="396003"/>
                  </a:lnTo>
                  <a:lnTo>
                    <a:pt x="236523" y="371364"/>
                  </a:lnTo>
                  <a:lnTo>
                    <a:pt x="233699" y="348715"/>
                  </a:lnTo>
                  <a:lnTo>
                    <a:pt x="225424" y="330070"/>
                  </a:lnTo>
                  <a:lnTo>
                    <a:pt x="219942" y="321822"/>
                  </a:lnTo>
                  <a:lnTo>
                    <a:pt x="204493" y="309539"/>
                  </a:lnTo>
                  <a:lnTo>
                    <a:pt x="195460" y="304625"/>
                  </a:lnTo>
                  <a:lnTo>
                    <a:pt x="176064" y="302285"/>
                  </a:lnTo>
                  <a:lnTo>
                    <a:pt x="135016" y="310315"/>
                  </a:lnTo>
                  <a:lnTo>
                    <a:pt x="74269" y="338031"/>
                  </a:lnTo>
                  <a:lnTo>
                    <a:pt x="54351" y="351448"/>
                  </a:lnTo>
                  <a:lnTo>
                    <a:pt x="299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71353" y="305326"/>
              <a:ext cx="310712" cy="403353"/>
            </a:xfrm>
            <a:custGeom>
              <a:avLst/>
              <a:gdLst/>
              <a:ahLst/>
              <a:cxnLst/>
              <a:rect l="0" t="0" r="0" b="0"/>
              <a:pathLst>
                <a:path w="310712" h="403353">
                  <a:moveTo>
                    <a:pt x="218657" y="0"/>
                  </a:moveTo>
                  <a:lnTo>
                    <a:pt x="156377" y="16788"/>
                  </a:lnTo>
                  <a:lnTo>
                    <a:pt x="129755" y="19160"/>
                  </a:lnTo>
                  <a:lnTo>
                    <a:pt x="74538" y="6211"/>
                  </a:lnTo>
                  <a:lnTo>
                    <a:pt x="46589" y="2760"/>
                  </a:lnTo>
                  <a:lnTo>
                    <a:pt x="21690" y="7466"/>
                  </a:lnTo>
                  <a:lnTo>
                    <a:pt x="10137" y="11996"/>
                  </a:lnTo>
                  <a:lnTo>
                    <a:pt x="3604" y="18526"/>
                  </a:lnTo>
                  <a:lnTo>
                    <a:pt x="419" y="26389"/>
                  </a:lnTo>
                  <a:lnTo>
                    <a:pt x="0" y="45653"/>
                  </a:lnTo>
                  <a:lnTo>
                    <a:pt x="12380" y="104133"/>
                  </a:lnTo>
                  <a:lnTo>
                    <a:pt x="29247" y="160895"/>
                  </a:lnTo>
                  <a:lnTo>
                    <a:pt x="32722" y="173944"/>
                  </a:lnTo>
                  <a:lnTo>
                    <a:pt x="38549" y="180303"/>
                  </a:lnTo>
                  <a:lnTo>
                    <a:pt x="45942" y="182203"/>
                  </a:lnTo>
                  <a:lnTo>
                    <a:pt x="63516" y="178075"/>
                  </a:lnTo>
                  <a:lnTo>
                    <a:pt x="119328" y="155454"/>
                  </a:lnTo>
                  <a:lnTo>
                    <a:pt x="159720" y="155375"/>
                  </a:lnTo>
                  <a:lnTo>
                    <a:pt x="195735" y="162760"/>
                  </a:lnTo>
                  <a:lnTo>
                    <a:pt x="223044" y="177947"/>
                  </a:lnTo>
                  <a:lnTo>
                    <a:pt x="281725" y="231723"/>
                  </a:lnTo>
                  <a:lnTo>
                    <a:pt x="294650" y="246878"/>
                  </a:lnTo>
                  <a:lnTo>
                    <a:pt x="304294" y="265311"/>
                  </a:lnTo>
                  <a:lnTo>
                    <a:pt x="310711" y="301009"/>
                  </a:lnTo>
                  <a:lnTo>
                    <a:pt x="307024" y="335633"/>
                  </a:lnTo>
                  <a:lnTo>
                    <a:pt x="298485" y="354281"/>
                  </a:lnTo>
                  <a:lnTo>
                    <a:pt x="285722" y="370368"/>
                  </a:lnTo>
                  <a:lnTo>
                    <a:pt x="258805" y="391408"/>
                  </a:lnTo>
                  <a:lnTo>
                    <a:pt x="238840" y="401297"/>
                  </a:lnTo>
                  <a:lnTo>
                    <a:pt x="218269" y="403352"/>
                  </a:lnTo>
                  <a:lnTo>
                    <a:pt x="155452" y="388917"/>
                  </a:lnTo>
                  <a:lnTo>
                    <a:pt x="135584" y="381082"/>
                  </a:lnTo>
                  <a:lnTo>
                    <a:pt x="9231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57364" y="294797"/>
              <a:ext cx="127513" cy="91954"/>
            </a:xfrm>
            <a:custGeom>
              <a:avLst/>
              <a:gdLst/>
              <a:ahLst/>
              <a:cxnLst/>
              <a:rect l="0" t="0" r="0" b="0"/>
              <a:pathLst>
                <a:path w="127513" h="91954">
                  <a:moveTo>
                    <a:pt x="64273" y="0"/>
                  </a:moveTo>
                  <a:lnTo>
                    <a:pt x="20311" y="20244"/>
                  </a:lnTo>
                  <a:lnTo>
                    <a:pt x="6520" y="35904"/>
                  </a:lnTo>
                  <a:lnTo>
                    <a:pt x="1204" y="44993"/>
                  </a:lnTo>
                  <a:lnTo>
                    <a:pt x="0" y="53392"/>
                  </a:lnTo>
                  <a:lnTo>
                    <a:pt x="4902" y="68964"/>
                  </a:lnTo>
                  <a:lnTo>
                    <a:pt x="17999" y="80564"/>
                  </a:lnTo>
                  <a:lnTo>
                    <a:pt x="36688" y="88449"/>
                  </a:lnTo>
                  <a:lnTo>
                    <a:pt x="60592" y="91953"/>
                  </a:lnTo>
                  <a:lnTo>
                    <a:pt x="83694" y="87272"/>
                  </a:lnTo>
                  <a:lnTo>
                    <a:pt x="113311" y="71482"/>
                  </a:lnTo>
                  <a:lnTo>
                    <a:pt x="121531" y="65202"/>
                  </a:lnTo>
                  <a:lnTo>
                    <a:pt x="125842" y="57506"/>
                  </a:lnTo>
                  <a:lnTo>
                    <a:pt x="127512" y="39597"/>
                  </a:lnTo>
                  <a:lnTo>
                    <a:pt x="125149" y="32247"/>
                  </a:lnTo>
                  <a:lnTo>
                    <a:pt x="10638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0051" y="305326"/>
              <a:ext cx="231628" cy="389555"/>
            </a:xfrm>
            <a:custGeom>
              <a:avLst/>
              <a:gdLst/>
              <a:ahLst/>
              <a:cxnLst/>
              <a:rect l="0" t="0" r="0" b="0"/>
              <a:pathLst>
                <a:path w="231628" h="389555">
                  <a:moveTo>
                    <a:pt x="231627" y="0"/>
                  </a:moveTo>
                  <a:lnTo>
                    <a:pt x="202319" y="34898"/>
                  </a:lnTo>
                  <a:lnTo>
                    <a:pt x="170394" y="95047"/>
                  </a:lnTo>
                  <a:lnTo>
                    <a:pt x="138779" y="157953"/>
                  </a:lnTo>
                  <a:lnTo>
                    <a:pt x="105074" y="218906"/>
                  </a:lnTo>
                  <a:lnTo>
                    <a:pt x="77398" y="273452"/>
                  </a:lnTo>
                  <a:lnTo>
                    <a:pt x="38313" y="33571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3787" y="621181"/>
              <a:ext cx="98619" cy="87432"/>
            </a:xfrm>
            <a:custGeom>
              <a:avLst/>
              <a:gdLst/>
              <a:ahLst/>
              <a:cxnLst/>
              <a:rect l="0" t="0" r="0" b="0"/>
              <a:pathLst>
                <a:path w="98619" h="87432">
                  <a:moveTo>
                    <a:pt x="54720" y="0"/>
                  </a:moveTo>
                  <a:lnTo>
                    <a:pt x="30674" y="9575"/>
                  </a:lnTo>
                  <a:lnTo>
                    <a:pt x="16347" y="20243"/>
                  </a:lnTo>
                  <a:lnTo>
                    <a:pt x="716" y="44992"/>
                  </a:lnTo>
                  <a:lnTo>
                    <a:pt x="0" y="53392"/>
                  </a:lnTo>
                  <a:lnTo>
                    <a:pt x="5444" y="68963"/>
                  </a:lnTo>
                  <a:lnTo>
                    <a:pt x="18782" y="80563"/>
                  </a:lnTo>
                  <a:lnTo>
                    <a:pt x="27252" y="85294"/>
                  </a:lnTo>
                  <a:lnTo>
                    <a:pt x="46021" y="87431"/>
                  </a:lnTo>
                  <a:lnTo>
                    <a:pt x="64892" y="83312"/>
                  </a:lnTo>
                  <a:lnTo>
                    <a:pt x="81078" y="73682"/>
                  </a:lnTo>
                  <a:lnTo>
                    <a:pt x="92951" y="58484"/>
                  </a:lnTo>
                  <a:lnTo>
                    <a:pt x="97755" y="49518"/>
                  </a:lnTo>
                  <a:lnTo>
                    <a:pt x="98618" y="40031"/>
                  </a:lnTo>
                  <a:lnTo>
                    <a:pt x="93338" y="20131"/>
                  </a:lnTo>
                  <a:lnTo>
                    <a:pt x="86311" y="8947"/>
                  </a:lnTo>
                  <a:lnTo>
                    <a:pt x="757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5036" y="526424"/>
              <a:ext cx="180835" cy="143290"/>
            </a:xfrm>
            <a:custGeom>
              <a:avLst/>
              <a:gdLst/>
              <a:ahLst/>
              <a:cxnLst/>
              <a:rect l="0" t="0" r="0" b="0"/>
              <a:pathLst>
                <a:path w="180835" h="143290">
                  <a:moveTo>
                    <a:pt x="111482" y="10529"/>
                  </a:moveTo>
                  <a:lnTo>
                    <a:pt x="68790" y="13648"/>
                  </a:lnTo>
                  <a:lnTo>
                    <a:pt x="49224" y="20104"/>
                  </a:lnTo>
                  <a:lnTo>
                    <a:pt x="10289" y="49932"/>
                  </a:lnTo>
                  <a:lnTo>
                    <a:pt x="2166" y="69766"/>
                  </a:lnTo>
                  <a:lnTo>
                    <a:pt x="0" y="81606"/>
                  </a:lnTo>
                  <a:lnTo>
                    <a:pt x="3833" y="101000"/>
                  </a:lnTo>
                  <a:lnTo>
                    <a:pt x="19144" y="125073"/>
                  </a:lnTo>
                  <a:lnTo>
                    <a:pt x="25357" y="132515"/>
                  </a:lnTo>
                  <a:lnTo>
                    <a:pt x="44738" y="140784"/>
                  </a:lnTo>
                  <a:lnTo>
                    <a:pt x="67780" y="143289"/>
                  </a:lnTo>
                  <a:lnTo>
                    <a:pt x="121801" y="132358"/>
                  </a:lnTo>
                  <a:lnTo>
                    <a:pt x="147945" y="116946"/>
                  </a:lnTo>
                  <a:lnTo>
                    <a:pt x="170509" y="97562"/>
                  </a:lnTo>
                  <a:lnTo>
                    <a:pt x="178660" y="77676"/>
                  </a:lnTo>
                  <a:lnTo>
                    <a:pt x="180834" y="65822"/>
                  </a:lnTo>
                  <a:lnTo>
                    <a:pt x="177010" y="43293"/>
                  </a:lnTo>
                  <a:lnTo>
                    <a:pt x="1535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44927" y="310742"/>
              <a:ext cx="113747" cy="373611"/>
            </a:xfrm>
            <a:custGeom>
              <a:avLst/>
              <a:gdLst/>
              <a:ahLst/>
              <a:cxnLst/>
              <a:rect l="0" t="0" r="0" b="0"/>
              <a:pathLst>
                <a:path w="113747" h="373611">
                  <a:moveTo>
                    <a:pt x="61104" y="373610"/>
                  </a:moveTo>
                  <a:lnTo>
                    <a:pt x="52770" y="336132"/>
                  </a:lnTo>
                  <a:lnTo>
                    <a:pt x="43629" y="277124"/>
                  </a:lnTo>
                  <a:lnTo>
                    <a:pt x="37635" y="220194"/>
                  </a:lnTo>
                  <a:lnTo>
                    <a:pt x="22182" y="161294"/>
                  </a:lnTo>
                  <a:lnTo>
                    <a:pt x="8398" y="101257"/>
                  </a:lnTo>
                  <a:lnTo>
                    <a:pt x="0" y="43991"/>
                  </a:lnTo>
                  <a:lnTo>
                    <a:pt x="5090" y="22002"/>
                  </a:lnTo>
                  <a:lnTo>
                    <a:pt x="9723" y="12863"/>
                  </a:lnTo>
                  <a:lnTo>
                    <a:pt x="17492" y="6770"/>
                  </a:lnTo>
                  <a:lnTo>
                    <a:pt x="38601" y="0"/>
                  </a:lnTo>
                  <a:lnTo>
                    <a:pt x="71204" y="1778"/>
                  </a:lnTo>
                  <a:lnTo>
                    <a:pt x="113746" y="15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00746" y="50536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4" y="3120"/>
                  </a:lnTo>
                  <a:lnTo>
                    <a:pt x="78524" y="9065"/>
                  </a:lnTo>
                  <a:lnTo>
                    <a:pt x="24812" y="512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87055" y="221098"/>
              <a:ext cx="287599" cy="428786"/>
            </a:xfrm>
            <a:custGeom>
              <a:avLst/>
              <a:gdLst/>
              <a:ahLst/>
              <a:cxnLst/>
              <a:rect l="0" t="0" r="0" b="0"/>
              <a:pathLst>
                <a:path w="287599" h="428786">
                  <a:moveTo>
                    <a:pt x="108613" y="0"/>
                  </a:moveTo>
                  <a:lnTo>
                    <a:pt x="92972" y="17981"/>
                  </a:lnTo>
                  <a:lnTo>
                    <a:pt x="69006" y="73184"/>
                  </a:lnTo>
                  <a:lnTo>
                    <a:pt x="24121" y="134440"/>
                  </a:lnTo>
                  <a:lnTo>
                    <a:pt x="17190" y="142269"/>
                  </a:lnTo>
                  <a:lnTo>
                    <a:pt x="11400" y="143979"/>
                  </a:lnTo>
                  <a:lnTo>
                    <a:pt x="6369" y="141609"/>
                  </a:lnTo>
                  <a:lnTo>
                    <a:pt x="1846" y="136520"/>
                  </a:lnTo>
                  <a:lnTo>
                    <a:pt x="0" y="129618"/>
                  </a:lnTo>
                  <a:lnTo>
                    <a:pt x="2992" y="103136"/>
                  </a:lnTo>
                  <a:lnTo>
                    <a:pt x="12457" y="74233"/>
                  </a:lnTo>
                  <a:lnTo>
                    <a:pt x="42673" y="35627"/>
                  </a:lnTo>
                  <a:lnTo>
                    <a:pt x="68798" y="19785"/>
                  </a:lnTo>
                  <a:lnTo>
                    <a:pt x="104355" y="13271"/>
                  </a:lnTo>
                  <a:lnTo>
                    <a:pt x="124658" y="17987"/>
                  </a:lnTo>
                  <a:lnTo>
                    <a:pt x="156756" y="40078"/>
                  </a:lnTo>
                  <a:lnTo>
                    <a:pt x="184457" y="75377"/>
                  </a:lnTo>
                  <a:lnTo>
                    <a:pt x="206237" y="126563"/>
                  </a:lnTo>
                  <a:lnTo>
                    <a:pt x="216009" y="187347"/>
                  </a:lnTo>
                  <a:lnTo>
                    <a:pt x="219516" y="210777"/>
                  </a:lnTo>
                  <a:lnTo>
                    <a:pt x="212235" y="263947"/>
                  </a:lnTo>
                  <a:lnTo>
                    <a:pt x="199757" y="302424"/>
                  </a:lnTo>
                  <a:lnTo>
                    <a:pt x="175035" y="357587"/>
                  </a:lnTo>
                  <a:lnTo>
                    <a:pt x="155459" y="388271"/>
                  </a:lnTo>
                  <a:lnTo>
                    <a:pt x="127953" y="411531"/>
                  </a:lnTo>
                  <a:lnTo>
                    <a:pt x="107850" y="421939"/>
                  </a:lnTo>
                  <a:lnTo>
                    <a:pt x="71212" y="428785"/>
                  </a:lnTo>
                  <a:lnTo>
                    <a:pt x="50657" y="424148"/>
                  </a:lnTo>
                  <a:lnTo>
                    <a:pt x="18396" y="402107"/>
                  </a:lnTo>
                  <a:lnTo>
                    <a:pt x="14543" y="393243"/>
                  </a:lnTo>
                  <a:lnTo>
                    <a:pt x="13382" y="370917"/>
                  </a:lnTo>
                  <a:lnTo>
                    <a:pt x="17050" y="360752"/>
                  </a:lnTo>
                  <a:lnTo>
                    <a:pt x="30484" y="343218"/>
                  </a:lnTo>
                  <a:lnTo>
                    <a:pt x="57777" y="325782"/>
                  </a:lnTo>
                  <a:lnTo>
                    <a:pt x="80950" y="323387"/>
                  </a:lnTo>
                  <a:lnTo>
                    <a:pt x="128365" y="331381"/>
                  </a:lnTo>
                  <a:lnTo>
                    <a:pt x="182140" y="355970"/>
                  </a:lnTo>
                  <a:lnTo>
                    <a:pt x="236102" y="374083"/>
                  </a:lnTo>
                  <a:lnTo>
                    <a:pt x="28759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06286" y="273740"/>
              <a:ext cx="21051" cy="379027"/>
            </a:xfrm>
            <a:custGeom>
              <a:avLst/>
              <a:gdLst/>
              <a:ahLst/>
              <a:cxnLst/>
              <a:rect l="0" t="0" r="0" b="0"/>
              <a:pathLst>
                <a:path w="21051" h="379027">
                  <a:moveTo>
                    <a:pt x="21050" y="0"/>
                  </a:moveTo>
                  <a:lnTo>
                    <a:pt x="6396" y="55141"/>
                  </a:lnTo>
                  <a:lnTo>
                    <a:pt x="1258" y="113275"/>
                  </a:lnTo>
                  <a:lnTo>
                    <a:pt x="368" y="162765"/>
                  </a:lnTo>
                  <a:lnTo>
                    <a:pt x="105" y="214473"/>
                  </a:lnTo>
                  <a:lnTo>
                    <a:pt x="26" y="265669"/>
                  </a:lnTo>
                  <a:lnTo>
                    <a:pt x="0" y="325483"/>
                  </a:lnTo>
                  <a:lnTo>
                    <a:pt x="1166" y="350550"/>
                  </a:lnTo>
                  <a:lnTo>
                    <a:pt x="1052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15701" y="273740"/>
              <a:ext cx="190579" cy="193078"/>
            </a:xfrm>
            <a:custGeom>
              <a:avLst/>
              <a:gdLst/>
              <a:ahLst/>
              <a:cxnLst/>
              <a:rect l="0" t="0" r="0" b="0"/>
              <a:pathLst>
                <a:path w="190579" h="193078">
                  <a:moveTo>
                    <a:pt x="190578" y="157928"/>
                  </a:moveTo>
                  <a:lnTo>
                    <a:pt x="147887" y="161047"/>
                  </a:lnTo>
                  <a:lnTo>
                    <a:pt x="94576" y="175886"/>
                  </a:lnTo>
                  <a:lnTo>
                    <a:pt x="42240" y="189595"/>
                  </a:lnTo>
                  <a:lnTo>
                    <a:pt x="28515" y="193077"/>
                  </a:lnTo>
                  <a:lnTo>
                    <a:pt x="18196" y="191889"/>
                  </a:lnTo>
                  <a:lnTo>
                    <a:pt x="10146" y="187588"/>
                  </a:lnTo>
                  <a:lnTo>
                    <a:pt x="3610" y="181211"/>
                  </a:lnTo>
                  <a:lnTo>
                    <a:pt x="422" y="173450"/>
                  </a:lnTo>
                  <a:lnTo>
                    <a:pt x="0" y="155468"/>
                  </a:lnTo>
                  <a:lnTo>
                    <a:pt x="24691" y="94541"/>
                  </a:lnTo>
                  <a:lnTo>
                    <a:pt x="59696" y="31767"/>
                  </a:lnTo>
                  <a:lnTo>
                    <a:pt x="747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22323" y="263212"/>
              <a:ext cx="291895" cy="428780"/>
            </a:xfrm>
            <a:custGeom>
              <a:avLst/>
              <a:gdLst/>
              <a:ahLst/>
              <a:cxnLst/>
              <a:rect l="0" t="0" r="0" b="0"/>
              <a:pathLst>
                <a:path w="291895" h="428780">
                  <a:moveTo>
                    <a:pt x="220868" y="0"/>
                  </a:moveTo>
                  <a:lnTo>
                    <a:pt x="183391" y="8333"/>
                  </a:lnTo>
                  <a:lnTo>
                    <a:pt x="131967" y="10095"/>
                  </a:lnTo>
                  <a:lnTo>
                    <a:pt x="76749" y="3207"/>
                  </a:lnTo>
                  <a:lnTo>
                    <a:pt x="48801" y="1425"/>
                  </a:lnTo>
                  <a:lnTo>
                    <a:pt x="38306" y="4460"/>
                  </a:lnTo>
                  <a:lnTo>
                    <a:pt x="30140" y="9992"/>
                  </a:lnTo>
                  <a:lnTo>
                    <a:pt x="17947" y="26668"/>
                  </a:lnTo>
                  <a:lnTo>
                    <a:pt x="5676" y="62364"/>
                  </a:lnTo>
                  <a:lnTo>
                    <a:pt x="937" y="119467"/>
                  </a:lnTo>
                  <a:lnTo>
                    <a:pt x="0" y="181136"/>
                  </a:lnTo>
                  <a:lnTo>
                    <a:pt x="1094" y="187438"/>
                  </a:lnTo>
                  <a:lnTo>
                    <a:pt x="2992" y="188129"/>
                  </a:lnTo>
                  <a:lnTo>
                    <a:pt x="10561" y="180709"/>
                  </a:lnTo>
                  <a:lnTo>
                    <a:pt x="44016" y="160001"/>
                  </a:lnTo>
                  <a:lnTo>
                    <a:pt x="95597" y="144299"/>
                  </a:lnTo>
                  <a:lnTo>
                    <a:pt x="133838" y="144661"/>
                  </a:lnTo>
                  <a:lnTo>
                    <a:pt x="186606" y="156433"/>
                  </a:lnTo>
                  <a:lnTo>
                    <a:pt x="214219" y="167402"/>
                  </a:lnTo>
                  <a:lnTo>
                    <a:pt x="232731" y="183195"/>
                  </a:lnTo>
                  <a:lnTo>
                    <a:pt x="275019" y="243865"/>
                  </a:lnTo>
                  <a:lnTo>
                    <a:pt x="289493" y="285777"/>
                  </a:lnTo>
                  <a:lnTo>
                    <a:pt x="291894" y="323191"/>
                  </a:lnTo>
                  <a:lnTo>
                    <a:pt x="279716" y="378605"/>
                  </a:lnTo>
                  <a:lnTo>
                    <a:pt x="266910" y="396776"/>
                  </a:lnTo>
                  <a:lnTo>
                    <a:pt x="249520" y="411481"/>
                  </a:lnTo>
                  <a:lnTo>
                    <a:pt x="230093" y="421917"/>
                  </a:lnTo>
                  <a:lnTo>
                    <a:pt x="193836" y="428779"/>
                  </a:lnTo>
                  <a:lnTo>
                    <a:pt x="140833" y="422692"/>
                  </a:lnTo>
                  <a:lnTo>
                    <a:pt x="84550" y="406844"/>
                  </a:lnTo>
                  <a:lnTo>
                    <a:pt x="4188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569575" y="1034509"/>
            <a:ext cx="4548312" cy="1209765"/>
            <a:chOff x="5569575" y="1034509"/>
            <a:chExt cx="4548312" cy="1209765"/>
          </a:xfrm>
        </p:grpSpPr>
        <p:sp>
          <p:nvSpPr>
            <p:cNvPr id="23" name="Freeform 22"/>
            <p:cNvSpPr/>
            <p:nvPr/>
          </p:nvSpPr>
          <p:spPr>
            <a:xfrm>
              <a:off x="5811730" y="1073906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8464"/>
                  </a:lnTo>
                  <a:lnTo>
                    <a:pt x="1170" y="213199"/>
                  </a:lnTo>
                  <a:lnTo>
                    <a:pt x="7236" y="266461"/>
                  </a:lnTo>
                  <a:lnTo>
                    <a:pt x="9553" y="318118"/>
                  </a:lnTo>
                  <a:lnTo>
                    <a:pt x="10336" y="378087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0715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64754" y="1034509"/>
              <a:ext cx="252387" cy="468350"/>
            </a:xfrm>
            <a:custGeom>
              <a:avLst/>
              <a:gdLst/>
              <a:ahLst/>
              <a:cxnLst/>
              <a:rect l="0" t="0" r="0" b="0"/>
              <a:pathLst>
                <a:path w="252387" h="468350">
                  <a:moveTo>
                    <a:pt x="231329" y="60454"/>
                  </a:moveTo>
                  <a:lnTo>
                    <a:pt x="202020" y="22081"/>
                  </a:lnTo>
                  <a:lnTo>
                    <a:pt x="176241" y="6450"/>
                  </a:lnTo>
                  <a:lnTo>
                    <a:pt x="140787" y="0"/>
                  </a:lnTo>
                  <a:lnTo>
                    <a:pt x="106236" y="3677"/>
                  </a:lnTo>
                  <a:lnTo>
                    <a:pt x="87605" y="15333"/>
                  </a:lnTo>
                  <a:lnTo>
                    <a:pt x="42138" y="71643"/>
                  </a:lnTo>
                  <a:lnTo>
                    <a:pt x="23974" y="105883"/>
                  </a:lnTo>
                  <a:lnTo>
                    <a:pt x="7356" y="159375"/>
                  </a:lnTo>
                  <a:lnTo>
                    <a:pt x="1213" y="216171"/>
                  </a:lnTo>
                  <a:lnTo>
                    <a:pt x="0" y="279383"/>
                  </a:lnTo>
                  <a:lnTo>
                    <a:pt x="2174" y="308664"/>
                  </a:lnTo>
                  <a:lnTo>
                    <a:pt x="19514" y="362471"/>
                  </a:lnTo>
                  <a:lnTo>
                    <a:pt x="28394" y="384197"/>
                  </a:lnTo>
                  <a:lnTo>
                    <a:pt x="80581" y="446259"/>
                  </a:lnTo>
                  <a:lnTo>
                    <a:pt x="107114" y="461896"/>
                  </a:lnTo>
                  <a:lnTo>
                    <a:pt x="142792" y="468349"/>
                  </a:lnTo>
                  <a:lnTo>
                    <a:pt x="177409" y="464671"/>
                  </a:lnTo>
                  <a:lnTo>
                    <a:pt x="196056" y="456136"/>
                  </a:lnTo>
                  <a:lnTo>
                    <a:pt x="252386" y="407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56198" y="1318257"/>
              <a:ext cx="175775" cy="148306"/>
            </a:xfrm>
            <a:custGeom>
              <a:avLst/>
              <a:gdLst/>
              <a:ahLst/>
              <a:cxnLst/>
              <a:rect l="0" t="0" r="0" b="0"/>
              <a:pathLst>
                <a:path w="175775" h="148306">
                  <a:moveTo>
                    <a:pt x="129397" y="8333"/>
                  </a:moveTo>
                  <a:lnTo>
                    <a:pt x="91920" y="0"/>
                  </a:lnTo>
                  <a:lnTo>
                    <a:pt x="57071" y="1575"/>
                  </a:lnTo>
                  <a:lnTo>
                    <a:pt x="36422" y="7669"/>
                  </a:lnTo>
                  <a:lnTo>
                    <a:pt x="19444" y="18177"/>
                  </a:lnTo>
                  <a:lnTo>
                    <a:pt x="7219" y="33765"/>
                  </a:lnTo>
                  <a:lnTo>
                    <a:pt x="2322" y="42835"/>
                  </a:lnTo>
                  <a:lnTo>
                    <a:pt x="0" y="62272"/>
                  </a:lnTo>
                  <a:lnTo>
                    <a:pt x="8041" y="103346"/>
                  </a:lnTo>
                  <a:lnTo>
                    <a:pt x="20479" y="121141"/>
                  </a:lnTo>
                  <a:lnTo>
                    <a:pt x="38876" y="135679"/>
                  </a:lnTo>
                  <a:lnTo>
                    <a:pt x="62649" y="146040"/>
                  </a:lnTo>
                  <a:lnTo>
                    <a:pt x="85694" y="148305"/>
                  </a:lnTo>
                  <a:lnTo>
                    <a:pt x="107634" y="144242"/>
                  </a:lnTo>
                  <a:lnTo>
                    <a:pt x="160890" y="116077"/>
                  </a:lnTo>
                  <a:lnTo>
                    <a:pt x="167940" y="107068"/>
                  </a:lnTo>
                  <a:lnTo>
                    <a:pt x="175774" y="84581"/>
                  </a:lnTo>
                  <a:lnTo>
                    <a:pt x="173016" y="62108"/>
                  </a:lnTo>
                  <a:lnTo>
                    <a:pt x="165161" y="43932"/>
                  </a:lnTo>
                  <a:lnTo>
                    <a:pt x="150455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80352" y="1315952"/>
              <a:ext cx="147400" cy="147510"/>
            </a:xfrm>
            <a:custGeom>
              <a:avLst/>
              <a:gdLst/>
              <a:ahLst/>
              <a:cxnLst/>
              <a:rect l="0" t="0" r="0" b="0"/>
              <a:pathLst>
                <a:path w="147400" h="147510">
                  <a:moveTo>
                    <a:pt x="0" y="31695"/>
                  </a:moveTo>
                  <a:lnTo>
                    <a:pt x="3119" y="85840"/>
                  </a:lnTo>
                  <a:lnTo>
                    <a:pt x="9065" y="140786"/>
                  </a:lnTo>
                  <a:lnTo>
                    <a:pt x="8383" y="145367"/>
                  </a:lnTo>
                  <a:lnTo>
                    <a:pt x="6759" y="143741"/>
                  </a:lnTo>
                  <a:lnTo>
                    <a:pt x="3004" y="128287"/>
                  </a:lnTo>
                  <a:lnTo>
                    <a:pt x="1335" y="101921"/>
                  </a:lnTo>
                  <a:lnTo>
                    <a:pt x="6833" y="76945"/>
                  </a:lnTo>
                  <a:lnTo>
                    <a:pt x="29929" y="22749"/>
                  </a:lnTo>
                  <a:lnTo>
                    <a:pt x="46057" y="5882"/>
                  </a:lnTo>
                  <a:lnTo>
                    <a:pt x="55271" y="1618"/>
                  </a:lnTo>
                  <a:lnTo>
                    <a:pt x="74868" y="0"/>
                  </a:lnTo>
                  <a:lnTo>
                    <a:pt x="92156" y="6300"/>
                  </a:lnTo>
                  <a:lnTo>
                    <a:pt x="122318" y="29409"/>
                  </a:lnTo>
                  <a:lnTo>
                    <a:pt x="130403" y="49006"/>
                  </a:lnTo>
                  <a:lnTo>
                    <a:pt x="143254" y="104901"/>
                  </a:lnTo>
                  <a:lnTo>
                    <a:pt x="147399" y="147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80394" y="1316062"/>
              <a:ext cx="126342" cy="147578"/>
            </a:xfrm>
            <a:custGeom>
              <a:avLst/>
              <a:gdLst/>
              <a:ahLst/>
              <a:cxnLst/>
              <a:rect l="0" t="0" r="0" b="0"/>
              <a:pathLst>
                <a:path w="126342" h="147578">
                  <a:moveTo>
                    <a:pt x="0" y="10528"/>
                  </a:moveTo>
                  <a:lnTo>
                    <a:pt x="17958" y="64403"/>
                  </a:lnTo>
                  <a:lnTo>
                    <a:pt x="39810" y="125280"/>
                  </a:lnTo>
                  <a:lnTo>
                    <a:pt x="51228" y="141858"/>
                  </a:lnTo>
                  <a:lnTo>
                    <a:pt x="58718" y="146044"/>
                  </a:lnTo>
                  <a:lnTo>
                    <a:pt x="76400" y="147577"/>
                  </a:lnTo>
                  <a:lnTo>
                    <a:pt x="82519" y="142838"/>
                  </a:lnTo>
                  <a:lnTo>
                    <a:pt x="92300" y="113812"/>
                  </a:lnTo>
                  <a:lnTo>
                    <a:pt x="108932" y="5399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35338" y="1292658"/>
              <a:ext cx="145565" cy="166455"/>
            </a:xfrm>
            <a:custGeom>
              <a:avLst/>
              <a:gdLst/>
              <a:ahLst/>
              <a:cxnLst/>
              <a:rect l="0" t="0" r="0" b="0"/>
              <a:pathLst>
                <a:path w="145565" h="166455">
                  <a:moveTo>
                    <a:pt x="34569" y="97103"/>
                  </a:moveTo>
                  <a:lnTo>
                    <a:pt x="45747" y="108282"/>
                  </a:lnTo>
                  <a:lnTo>
                    <a:pt x="63714" y="113770"/>
                  </a:lnTo>
                  <a:lnTo>
                    <a:pt x="75055" y="115233"/>
                  </a:lnTo>
                  <a:lnTo>
                    <a:pt x="97017" y="110620"/>
                  </a:lnTo>
                  <a:lnTo>
                    <a:pt x="125991" y="94869"/>
                  </a:lnTo>
                  <a:lnTo>
                    <a:pt x="134122" y="88595"/>
                  </a:lnTo>
                  <a:lnTo>
                    <a:pt x="143154" y="69145"/>
                  </a:lnTo>
                  <a:lnTo>
                    <a:pt x="145564" y="57407"/>
                  </a:lnTo>
                  <a:lnTo>
                    <a:pt x="142001" y="35007"/>
                  </a:lnTo>
                  <a:lnTo>
                    <a:pt x="137776" y="24120"/>
                  </a:lnTo>
                  <a:lnTo>
                    <a:pt x="123722" y="8904"/>
                  </a:lnTo>
                  <a:lnTo>
                    <a:pt x="115062" y="3209"/>
                  </a:lnTo>
                  <a:lnTo>
                    <a:pt x="96080" y="0"/>
                  </a:lnTo>
                  <a:lnTo>
                    <a:pt x="75945" y="3644"/>
                  </a:lnTo>
                  <a:lnTo>
                    <a:pt x="55298" y="13062"/>
                  </a:lnTo>
                  <a:lnTo>
                    <a:pt x="29532" y="37107"/>
                  </a:lnTo>
                  <a:lnTo>
                    <a:pt x="4168" y="86993"/>
                  </a:lnTo>
                  <a:lnTo>
                    <a:pt x="264" y="97382"/>
                  </a:lnTo>
                  <a:lnTo>
                    <a:pt x="0" y="107818"/>
                  </a:lnTo>
                  <a:lnTo>
                    <a:pt x="5947" y="128771"/>
                  </a:lnTo>
                  <a:lnTo>
                    <a:pt x="19508" y="146663"/>
                  </a:lnTo>
                  <a:lnTo>
                    <a:pt x="28037" y="154709"/>
                  </a:lnTo>
                  <a:lnTo>
                    <a:pt x="49993" y="163650"/>
                  </a:lnTo>
                  <a:lnTo>
                    <a:pt x="74180" y="166454"/>
                  </a:lnTo>
                  <a:lnTo>
                    <a:pt x="129325" y="160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6571" y="1337119"/>
              <a:ext cx="98134" cy="139287"/>
            </a:xfrm>
            <a:custGeom>
              <a:avLst/>
              <a:gdLst/>
              <a:ahLst/>
              <a:cxnLst/>
              <a:rect l="0" t="0" r="0" b="0"/>
              <a:pathLst>
                <a:path w="98134" h="139287">
                  <a:moveTo>
                    <a:pt x="3377" y="52642"/>
                  </a:moveTo>
                  <a:lnTo>
                    <a:pt x="21335" y="116070"/>
                  </a:lnTo>
                  <a:lnTo>
                    <a:pt x="28126" y="136984"/>
                  </a:lnTo>
                  <a:lnTo>
                    <a:pt x="30405" y="139286"/>
                  </a:lnTo>
                  <a:lnTo>
                    <a:pt x="31924" y="136141"/>
                  </a:lnTo>
                  <a:lnTo>
                    <a:pt x="32937" y="129365"/>
                  </a:lnTo>
                  <a:lnTo>
                    <a:pt x="27823" y="112478"/>
                  </a:lnTo>
                  <a:lnTo>
                    <a:pt x="3674" y="52349"/>
                  </a:lnTo>
                  <a:lnTo>
                    <a:pt x="66" y="41918"/>
                  </a:lnTo>
                  <a:lnTo>
                    <a:pt x="0" y="32625"/>
                  </a:lnTo>
                  <a:lnTo>
                    <a:pt x="6165" y="16060"/>
                  </a:lnTo>
                  <a:lnTo>
                    <a:pt x="13425" y="10706"/>
                  </a:lnTo>
                  <a:lnTo>
                    <a:pt x="33969" y="4758"/>
                  </a:lnTo>
                  <a:lnTo>
                    <a:pt x="86448" y="626"/>
                  </a:lnTo>
                  <a:lnTo>
                    <a:pt x="981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91084" y="1179191"/>
              <a:ext cx="10492" cy="315856"/>
            </a:xfrm>
            <a:custGeom>
              <a:avLst/>
              <a:gdLst/>
              <a:ahLst/>
              <a:cxnLst/>
              <a:rect l="0" t="0" r="0" b="0"/>
              <a:pathLst>
                <a:path w="10492" h="315856">
                  <a:moveTo>
                    <a:pt x="10491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1" y="144851"/>
                  </a:lnTo>
                  <a:lnTo>
                    <a:pt x="0" y="196817"/>
                  </a:lnTo>
                  <a:lnTo>
                    <a:pt x="7205" y="258373"/>
                  </a:lnTo>
                  <a:lnTo>
                    <a:pt x="1049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27876" y="1273948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5895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80642" y="1094963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2195" y="48931"/>
                  </a:lnTo>
                  <a:lnTo>
                    <a:pt x="3770" y="96777"/>
                  </a:lnTo>
                  <a:lnTo>
                    <a:pt x="8527" y="147998"/>
                  </a:lnTo>
                  <a:lnTo>
                    <a:pt x="9936" y="203339"/>
                  </a:lnTo>
                  <a:lnTo>
                    <a:pt x="10353" y="261070"/>
                  </a:lnTo>
                  <a:lnTo>
                    <a:pt x="10476" y="318340"/>
                  </a:lnTo>
                  <a:lnTo>
                    <a:pt x="10513" y="373523"/>
                  </a:lnTo>
                  <a:lnTo>
                    <a:pt x="7404" y="41015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85886" y="1305533"/>
              <a:ext cx="221099" cy="18670"/>
            </a:xfrm>
            <a:custGeom>
              <a:avLst/>
              <a:gdLst/>
              <a:ahLst/>
              <a:cxnLst/>
              <a:rect l="0" t="0" r="0" b="0"/>
              <a:pathLst>
                <a:path w="221099" h="18670">
                  <a:moveTo>
                    <a:pt x="221098" y="0"/>
                  </a:moveTo>
                  <a:lnTo>
                    <a:pt x="162481" y="9065"/>
                  </a:lnTo>
                  <a:lnTo>
                    <a:pt x="99645" y="18669"/>
                  </a:lnTo>
                  <a:lnTo>
                    <a:pt x="57210" y="172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38570" y="1116020"/>
              <a:ext cx="136871" cy="410613"/>
            </a:xfrm>
            <a:custGeom>
              <a:avLst/>
              <a:gdLst/>
              <a:ahLst/>
              <a:cxnLst/>
              <a:rect l="0" t="0" r="0" b="0"/>
              <a:pathLst>
                <a:path w="136871" h="41061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3"/>
                  </a:lnTo>
                  <a:lnTo>
                    <a:pt x="0" y="210690"/>
                  </a:lnTo>
                  <a:lnTo>
                    <a:pt x="0" y="260129"/>
                  </a:lnTo>
                  <a:lnTo>
                    <a:pt x="0" y="307533"/>
                  </a:lnTo>
                  <a:lnTo>
                    <a:pt x="0" y="370363"/>
                  </a:lnTo>
                  <a:lnTo>
                    <a:pt x="0" y="375590"/>
                  </a:lnTo>
                  <a:lnTo>
                    <a:pt x="3119" y="316720"/>
                  </a:lnTo>
                  <a:lnTo>
                    <a:pt x="19128" y="264496"/>
                  </a:lnTo>
                  <a:lnTo>
                    <a:pt x="30338" y="247795"/>
                  </a:lnTo>
                  <a:lnTo>
                    <a:pt x="38943" y="243576"/>
                  </a:lnTo>
                  <a:lnTo>
                    <a:pt x="60982" y="242007"/>
                  </a:lnTo>
                  <a:lnTo>
                    <a:pt x="80135" y="248329"/>
                  </a:lnTo>
                  <a:lnTo>
                    <a:pt x="88518" y="253290"/>
                  </a:lnTo>
                  <a:lnTo>
                    <a:pt x="100953" y="271281"/>
                  </a:lnTo>
                  <a:lnTo>
                    <a:pt x="122262" y="326060"/>
                  </a:lnTo>
                  <a:lnTo>
                    <a:pt x="133638" y="371553"/>
                  </a:lnTo>
                  <a:lnTo>
                    <a:pt x="13687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96497" y="1325441"/>
              <a:ext cx="137023" cy="182523"/>
            </a:xfrm>
            <a:custGeom>
              <a:avLst/>
              <a:gdLst/>
              <a:ahLst/>
              <a:cxnLst/>
              <a:rect l="0" t="0" r="0" b="0"/>
              <a:pathLst>
                <a:path w="137023" h="182523">
                  <a:moveTo>
                    <a:pt x="0" y="138020"/>
                  </a:moveTo>
                  <a:lnTo>
                    <a:pt x="19151" y="121209"/>
                  </a:lnTo>
                  <a:lnTo>
                    <a:pt x="73217" y="88522"/>
                  </a:lnTo>
                  <a:lnTo>
                    <a:pt x="131239" y="46741"/>
                  </a:lnTo>
                  <a:lnTo>
                    <a:pt x="135455" y="38563"/>
                  </a:lnTo>
                  <a:lnTo>
                    <a:pt x="137022" y="20117"/>
                  </a:lnTo>
                  <a:lnTo>
                    <a:pt x="132292" y="12625"/>
                  </a:lnTo>
                  <a:lnTo>
                    <a:pt x="114558" y="1180"/>
                  </a:lnTo>
                  <a:lnTo>
                    <a:pt x="104448" y="0"/>
                  </a:lnTo>
                  <a:lnTo>
                    <a:pt x="83856" y="4928"/>
                  </a:lnTo>
                  <a:lnTo>
                    <a:pt x="66126" y="18036"/>
                  </a:lnTo>
                  <a:lnTo>
                    <a:pt x="35679" y="55048"/>
                  </a:lnTo>
                  <a:lnTo>
                    <a:pt x="27556" y="78527"/>
                  </a:lnTo>
                  <a:lnTo>
                    <a:pt x="25115" y="103390"/>
                  </a:lnTo>
                  <a:lnTo>
                    <a:pt x="27930" y="126138"/>
                  </a:lnTo>
                  <a:lnTo>
                    <a:pt x="41681" y="158676"/>
                  </a:lnTo>
                  <a:lnTo>
                    <a:pt x="57129" y="173716"/>
                  </a:lnTo>
                  <a:lnTo>
                    <a:pt x="66162" y="179365"/>
                  </a:lnTo>
                  <a:lnTo>
                    <a:pt x="85558" y="182522"/>
                  </a:lnTo>
                  <a:lnTo>
                    <a:pt x="136871" y="180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46080" y="1325708"/>
              <a:ext cx="133452" cy="359473"/>
            </a:xfrm>
            <a:custGeom>
              <a:avLst/>
              <a:gdLst/>
              <a:ahLst/>
              <a:cxnLst/>
              <a:rect l="0" t="0" r="0" b="0"/>
              <a:pathLst>
                <a:path w="133452" h="359473">
                  <a:moveTo>
                    <a:pt x="8386" y="158810"/>
                  </a:moveTo>
                  <a:lnTo>
                    <a:pt x="8386" y="207741"/>
                  </a:lnTo>
                  <a:lnTo>
                    <a:pt x="8386" y="255586"/>
                  </a:lnTo>
                  <a:lnTo>
                    <a:pt x="8386" y="318566"/>
                  </a:lnTo>
                  <a:lnTo>
                    <a:pt x="2797" y="356273"/>
                  </a:lnTo>
                  <a:lnTo>
                    <a:pt x="1151" y="359472"/>
                  </a:lnTo>
                  <a:lnTo>
                    <a:pt x="53" y="356926"/>
                  </a:lnTo>
                  <a:lnTo>
                    <a:pt x="4" y="342788"/>
                  </a:lnTo>
                  <a:lnTo>
                    <a:pt x="7051" y="289362"/>
                  </a:lnTo>
                  <a:lnTo>
                    <a:pt x="6953" y="235464"/>
                  </a:lnTo>
                  <a:lnTo>
                    <a:pt x="0" y="179757"/>
                  </a:lnTo>
                  <a:lnTo>
                    <a:pt x="3870" y="123693"/>
                  </a:lnTo>
                  <a:lnTo>
                    <a:pt x="15900" y="60323"/>
                  </a:lnTo>
                  <a:lnTo>
                    <a:pt x="22644" y="30420"/>
                  </a:lnTo>
                  <a:lnTo>
                    <a:pt x="28420" y="19404"/>
                  </a:lnTo>
                  <a:lnTo>
                    <a:pt x="44196" y="4045"/>
                  </a:lnTo>
                  <a:lnTo>
                    <a:pt x="53317" y="651"/>
                  </a:lnTo>
                  <a:lnTo>
                    <a:pt x="72808" y="0"/>
                  </a:lnTo>
                  <a:lnTo>
                    <a:pt x="90051" y="6729"/>
                  </a:lnTo>
                  <a:lnTo>
                    <a:pt x="105513" y="18689"/>
                  </a:lnTo>
                  <a:lnTo>
                    <a:pt x="120184" y="35702"/>
                  </a:lnTo>
                  <a:lnTo>
                    <a:pt x="128264" y="58082"/>
                  </a:lnTo>
                  <a:lnTo>
                    <a:pt x="133451" y="110577"/>
                  </a:lnTo>
                  <a:lnTo>
                    <a:pt x="130367" y="121975"/>
                  </a:lnTo>
                  <a:lnTo>
                    <a:pt x="117582" y="140879"/>
                  </a:lnTo>
                  <a:lnTo>
                    <a:pt x="90654" y="164675"/>
                  </a:lnTo>
                  <a:lnTo>
                    <a:pt x="67567" y="173115"/>
                  </a:lnTo>
                  <a:lnTo>
                    <a:pt x="18915" y="179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50750" y="1334378"/>
              <a:ext cx="118099" cy="167052"/>
            </a:xfrm>
            <a:custGeom>
              <a:avLst/>
              <a:gdLst/>
              <a:ahLst/>
              <a:cxnLst/>
              <a:rect l="0" t="0" r="0" b="0"/>
              <a:pathLst>
                <a:path w="118099" h="167052">
                  <a:moveTo>
                    <a:pt x="24815" y="97497"/>
                  </a:moveTo>
                  <a:lnTo>
                    <a:pt x="77519" y="78369"/>
                  </a:lnTo>
                  <a:lnTo>
                    <a:pt x="115608" y="47694"/>
                  </a:lnTo>
                  <a:lnTo>
                    <a:pt x="118098" y="39729"/>
                  </a:lnTo>
                  <a:lnTo>
                    <a:pt x="114627" y="21519"/>
                  </a:lnTo>
                  <a:lnTo>
                    <a:pt x="109256" y="14090"/>
                  </a:lnTo>
                  <a:lnTo>
                    <a:pt x="93930" y="2716"/>
                  </a:lnTo>
                  <a:lnTo>
                    <a:pt x="75420" y="0"/>
                  </a:lnTo>
                  <a:lnTo>
                    <a:pt x="55494" y="3862"/>
                  </a:lnTo>
                  <a:lnTo>
                    <a:pt x="34941" y="13378"/>
                  </a:lnTo>
                  <a:lnTo>
                    <a:pt x="20346" y="28525"/>
                  </a:lnTo>
                  <a:lnTo>
                    <a:pt x="1445" y="66846"/>
                  </a:lnTo>
                  <a:lnTo>
                    <a:pt x="0" y="90503"/>
                  </a:lnTo>
                  <a:lnTo>
                    <a:pt x="4427" y="114276"/>
                  </a:lnTo>
                  <a:lnTo>
                    <a:pt x="20074" y="140813"/>
                  </a:lnTo>
                  <a:lnTo>
                    <a:pt x="32846" y="156133"/>
                  </a:lnTo>
                  <a:lnTo>
                    <a:pt x="52561" y="164502"/>
                  </a:lnTo>
                  <a:lnTo>
                    <a:pt x="73411" y="167051"/>
                  </a:lnTo>
                  <a:lnTo>
                    <a:pt x="98514" y="160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40034" y="1326590"/>
              <a:ext cx="67159" cy="137151"/>
            </a:xfrm>
            <a:custGeom>
              <a:avLst/>
              <a:gdLst/>
              <a:ahLst/>
              <a:cxnLst/>
              <a:rect l="0" t="0" r="0" b="0"/>
              <a:pathLst>
                <a:path w="67159" h="137151">
                  <a:moveTo>
                    <a:pt x="3987" y="84228"/>
                  </a:moveTo>
                  <a:lnTo>
                    <a:pt x="18641" y="133780"/>
                  </a:lnTo>
                  <a:lnTo>
                    <a:pt x="20775" y="137150"/>
                  </a:lnTo>
                  <a:lnTo>
                    <a:pt x="22198" y="134717"/>
                  </a:lnTo>
                  <a:lnTo>
                    <a:pt x="23147" y="128416"/>
                  </a:lnTo>
                  <a:lnTo>
                    <a:pt x="17961" y="112056"/>
                  </a:lnTo>
                  <a:lnTo>
                    <a:pt x="1157" y="72958"/>
                  </a:lnTo>
                  <a:lnTo>
                    <a:pt x="0" y="52313"/>
                  </a:lnTo>
                  <a:lnTo>
                    <a:pt x="4554" y="32609"/>
                  </a:lnTo>
                  <a:lnTo>
                    <a:pt x="14377" y="16053"/>
                  </a:lnTo>
                  <a:lnTo>
                    <a:pt x="22612" y="10702"/>
                  </a:lnTo>
                  <a:lnTo>
                    <a:pt x="671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56705" y="1344874"/>
              <a:ext cx="108415" cy="132047"/>
            </a:xfrm>
            <a:custGeom>
              <a:avLst/>
              <a:gdLst/>
              <a:ahLst/>
              <a:cxnLst/>
              <a:rect l="0" t="0" r="0" b="0"/>
              <a:pathLst>
                <a:path w="108415" h="132047">
                  <a:moveTo>
                    <a:pt x="108414" y="13302"/>
                  </a:moveTo>
                  <a:lnTo>
                    <a:pt x="97235" y="2123"/>
                  </a:lnTo>
                  <a:lnTo>
                    <a:pt x="90433" y="0"/>
                  </a:lnTo>
                  <a:lnTo>
                    <a:pt x="64092" y="2601"/>
                  </a:lnTo>
                  <a:lnTo>
                    <a:pt x="35231" y="11951"/>
                  </a:lnTo>
                  <a:lnTo>
                    <a:pt x="18956" y="22840"/>
                  </a:lnTo>
                  <a:lnTo>
                    <a:pt x="7044" y="38598"/>
                  </a:lnTo>
                  <a:lnTo>
                    <a:pt x="2229" y="47713"/>
                  </a:lnTo>
                  <a:lnTo>
                    <a:pt x="0" y="70320"/>
                  </a:lnTo>
                  <a:lnTo>
                    <a:pt x="4078" y="93625"/>
                  </a:lnTo>
                  <a:lnTo>
                    <a:pt x="13690" y="111782"/>
                  </a:lnTo>
                  <a:lnTo>
                    <a:pt x="28880" y="124531"/>
                  </a:lnTo>
                  <a:lnTo>
                    <a:pt x="37844" y="129569"/>
                  </a:lnTo>
                  <a:lnTo>
                    <a:pt x="60282" y="132046"/>
                  </a:lnTo>
                  <a:lnTo>
                    <a:pt x="97886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504931" y="1334316"/>
              <a:ext cx="115926" cy="150203"/>
            </a:xfrm>
            <a:custGeom>
              <a:avLst/>
              <a:gdLst/>
              <a:ahLst/>
              <a:cxnLst/>
              <a:rect l="0" t="0" r="0" b="0"/>
              <a:pathLst>
                <a:path w="115926" h="150203">
                  <a:moveTo>
                    <a:pt x="44416" y="76502"/>
                  </a:moveTo>
                  <a:lnTo>
                    <a:pt x="97121" y="57374"/>
                  </a:lnTo>
                  <a:lnTo>
                    <a:pt x="113074" y="46164"/>
                  </a:lnTo>
                  <a:lnTo>
                    <a:pt x="115925" y="38729"/>
                  </a:lnTo>
                  <a:lnTo>
                    <a:pt x="115485" y="30263"/>
                  </a:lnTo>
                  <a:lnTo>
                    <a:pt x="112853" y="21110"/>
                  </a:lnTo>
                  <a:lnTo>
                    <a:pt x="107588" y="13838"/>
                  </a:lnTo>
                  <a:lnTo>
                    <a:pt x="92380" y="2638"/>
                  </a:lnTo>
                  <a:lnTo>
                    <a:pt x="70803" y="0"/>
                  </a:lnTo>
                  <a:lnTo>
                    <a:pt x="46785" y="3897"/>
                  </a:lnTo>
                  <a:lnTo>
                    <a:pt x="24412" y="13427"/>
                  </a:lnTo>
                  <a:lnTo>
                    <a:pt x="9009" y="28582"/>
                  </a:lnTo>
                  <a:lnTo>
                    <a:pt x="3264" y="37536"/>
                  </a:lnTo>
                  <a:lnTo>
                    <a:pt x="0" y="59964"/>
                  </a:lnTo>
                  <a:lnTo>
                    <a:pt x="7436" y="106901"/>
                  </a:lnTo>
                  <a:lnTo>
                    <a:pt x="19792" y="125498"/>
                  </a:lnTo>
                  <a:lnTo>
                    <a:pt x="35811" y="139222"/>
                  </a:lnTo>
                  <a:lnTo>
                    <a:pt x="65473" y="150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665161" y="1363481"/>
              <a:ext cx="157928" cy="152623"/>
            </a:xfrm>
            <a:custGeom>
              <a:avLst/>
              <a:gdLst/>
              <a:ahLst/>
              <a:cxnLst/>
              <a:rect l="0" t="0" r="0" b="0"/>
              <a:pathLst>
                <a:path w="157928" h="152623">
                  <a:moveTo>
                    <a:pt x="0" y="36809"/>
                  </a:moveTo>
                  <a:lnTo>
                    <a:pt x="9064" y="95425"/>
                  </a:lnTo>
                  <a:lnTo>
                    <a:pt x="16305" y="141411"/>
                  </a:lnTo>
                  <a:lnTo>
                    <a:pt x="15549" y="141638"/>
                  </a:lnTo>
                  <a:lnTo>
                    <a:pt x="5930" y="116787"/>
                  </a:lnTo>
                  <a:lnTo>
                    <a:pt x="1757" y="82603"/>
                  </a:lnTo>
                  <a:lnTo>
                    <a:pt x="6109" y="42838"/>
                  </a:lnTo>
                  <a:lnTo>
                    <a:pt x="14803" y="21551"/>
                  </a:lnTo>
                  <a:lnTo>
                    <a:pt x="20397" y="12599"/>
                  </a:lnTo>
                  <a:lnTo>
                    <a:pt x="28806" y="6631"/>
                  </a:lnTo>
                  <a:lnTo>
                    <a:pt x="50627" y="0"/>
                  </a:lnTo>
                  <a:lnTo>
                    <a:pt x="72803" y="3292"/>
                  </a:lnTo>
                  <a:lnTo>
                    <a:pt x="83630" y="7445"/>
                  </a:lnTo>
                  <a:lnTo>
                    <a:pt x="101900" y="24538"/>
                  </a:lnTo>
                  <a:lnTo>
                    <a:pt x="122219" y="60469"/>
                  </a:lnTo>
                  <a:lnTo>
                    <a:pt x="132529" y="100751"/>
                  </a:lnTo>
                  <a:lnTo>
                    <a:pt x="137280" y="124889"/>
                  </a:lnTo>
                  <a:lnTo>
                    <a:pt x="157927" y="152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907316" y="1105492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6402" y="49552"/>
                  </a:lnTo>
                  <a:lnTo>
                    <a:pt x="1896" y="100080"/>
                  </a:lnTo>
                  <a:lnTo>
                    <a:pt x="562" y="148326"/>
                  </a:lnTo>
                  <a:lnTo>
                    <a:pt x="166" y="203436"/>
                  </a:lnTo>
                  <a:lnTo>
                    <a:pt x="49" y="253039"/>
                  </a:lnTo>
                  <a:lnTo>
                    <a:pt x="14" y="302962"/>
                  </a:lnTo>
                  <a:lnTo>
                    <a:pt x="2" y="36148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738860" y="1263419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15124" y="4940"/>
                  </a:lnTo>
                  <a:lnTo>
                    <a:pt x="154884" y="2146"/>
                  </a:lnTo>
                  <a:lnTo>
                    <a:pt x="106763" y="5407"/>
                  </a:lnTo>
                  <a:lnTo>
                    <a:pt x="52284" y="1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07421" y="1747730"/>
              <a:ext cx="51668" cy="473784"/>
            </a:xfrm>
            <a:custGeom>
              <a:avLst/>
              <a:gdLst/>
              <a:ahLst/>
              <a:cxnLst/>
              <a:rect l="0" t="0" r="0" b="0"/>
              <a:pathLst>
                <a:path w="51668" h="473784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2641"/>
                  </a:lnTo>
                  <a:lnTo>
                    <a:pt x="10535" y="195956"/>
                  </a:lnTo>
                  <a:lnTo>
                    <a:pt x="17252" y="248354"/>
                  </a:lnTo>
                  <a:lnTo>
                    <a:pt x="25112" y="302392"/>
                  </a:lnTo>
                  <a:lnTo>
                    <a:pt x="34570" y="352810"/>
                  </a:lnTo>
                  <a:lnTo>
                    <a:pt x="41011" y="414748"/>
                  </a:lnTo>
                  <a:lnTo>
                    <a:pt x="51667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69575" y="1884601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46709" y="14654"/>
                  </a:lnTo>
                  <a:lnTo>
                    <a:pt x="191365" y="20962"/>
                  </a:lnTo>
                  <a:lnTo>
                    <a:pt x="128441" y="32260"/>
                  </a:lnTo>
                  <a:lnTo>
                    <a:pt x="65015" y="40167"/>
                  </a:lnTo>
                  <a:lnTo>
                    <a:pt x="10988" y="501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36142" y="2053057"/>
              <a:ext cx="161888" cy="171502"/>
            </a:xfrm>
            <a:custGeom>
              <a:avLst/>
              <a:gdLst/>
              <a:ahLst/>
              <a:cxnLst/>
              <a:rect l="0" t="0" r="0" b="0"/>
              <a:pathLst>
                <a:path w="161888" h="171502">
                  <a:moveTo>
                    <a:pt x="80873" y="21057"/>
                  </a:moveTo>
                  <a:lnTo>
                    <a:pt x="58517" y="21057"/>
                  </a:lnTo>
                  <a:lnTo>
                    <a:pt x="27845" y="32235"/>
                  </a:lnTo>
                  <a:lnTo>
                    <a:pt x="13242" y="47082"/>
                  </a:lnTo>
                  <a:lnTo>
                    <a:pt x="4022" y="66549"/>
                  </a:lnTo>
                  <a:lnTo>
                    <a:pt x="0" y="102646"/>
                  </a:lnTo>
                  <a:lnTo>
                    <a:pt x="3206" y="125169"/>
                  </a:lnTo>
                  <a:lnTo>
                    <a:pt x="11649" y="143758"/>
                  </a:lnTo>
                  <a:lnTo>
                    <a:pt x="17177" y="151990"/>
                  </a:lnTo>
                  <a:lnTo>
                    <a:pt x="32676" y="164257"/>
                  </a:lnTo>
                  <a:lnTo>
                    <a:pt x="41723" y="169166"/>
                  </a:lnTo>
                  <a:lnTo>
                    <a:pt x="64252" y="171501"/>
                  </a:lnTo>
                  <a:lnTo>
                    <a:pt x="87524" y="167469"/>
                  </a:lnTo>
                  <a:lnTo>
                    <a:pt x="114949" y="150876"/>
                  </a:lnTo>
                  <a:lnTo>
                    <a:pt x="142443" y="124252"/>
                  </a:lnTo>
                  <a:lnTo>
                    <a:pt x="154251" y="104356"/>
                  </a:lnTo>
                  <a:lnTo>
                    <a:pt x="161887" y="67835"/>
                  </a:lnTo>
                  <a:lnTo>
                    <a:pt x="157434" y="47306"/>
                  </a:lnTo>
                  <a:lnTo>
                    <a:pt x="135511" y="15063"/>
                  </a:lnTo>
                  <a:lnTo>
                    <a:pt x="122314" y="6695"/>
                  </a:lnTo>
                  <a:lnTo>
                    <a:pt x="1019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49963" y="2039844"/>
              <a:ext cx="219820" cy="194573"/>
            </a:xfrm>
            <a:custGeom>
              <a:avLst/>
              <a:gdLst/>
              <a:ahLst/>
              <a:cxnLst/>
              <a:rect l="0" t="0" r="0" b="0"/>
              <a:pathLst>
                <a:path w="219820" h="194573">
                  <a:moveTo>
                    <a:pt x="135591" y="65855"/>
                  </a:moveTo>
                  <a:lnTo>
                    <a:pt x="115348" y="21892"/>
                  </a:lnTo>
                  <a:lnTo>
                    <a:pt x="99688" y="8101"/>
                  </a:lnTo>
                  <a:lnTo>
                    <a:pt x="90599" y="2786"/>
                  </a:lnTo>
                  <a:lnTo>
                    <a:pt x="71141" y="0"/>
                  </a:lnTo>
                  <a:lnTo>
                    <a:pt x="61039" y="895"/>
                  </a:lnTo>
                  <a:lnTo>
                    <a:pt x="43575" y="8128"/>
                  </a:lnTo>
                  <a:lnTo>
                    <a:pt x="13300" y="31835"/>
                  </a:lnTo>
                  <a:lnTo>
                    <a:pt x="5200" y="51515"/>
                  </a:lnTo>
                  <a:lnTo>
                    <a:pt x="0" y="102277"/>
                  </a:lnTo>
                  <a:lnTo>
                    <a:pt x="4689" y="137868"/>
                  </a:lnTo>
                  <a:lnTo>
                    <a:pt x="19076" y="170640"/>
                  </a:lnTo>
                  <a:lnTo>
                    <a:pt x="34674" y="185736"/>
                  </a:lnTo>
                  <a:lnTo>
                    <a:pt x="43747" y="191399"/>
                  </a:lnTo>
                  <a:lnTo>
                    <a:pt x="63186" y="194572"/>
                  </a:lnTo>
                  <a:lnTo>
                    <a:pt x="73283" y="193780"/>
                  </a:lnTo>
                  <a:lnTo>
                    <a:pt x="90741" y="183542"/>
                  </a:lnTo>
                  <a:lnTo>
                    <a:pt x="121012" y="148373"/>
                  </a:lnTo>
                  <a:lnTo>
                    <a:pt x="136861" y="117991"/>
                  </a:lnTo>
                  <a:lnTo>
                    <a:pt x="143376" y="81173"/>
                  </a:lnTo>
                  <a:lnTo>
                    <a:pt x="145461" y="77237"/>
                  </a:lnTo>
                  <a:lnTo>
                    <a:pt x="148020" y="79292"/>
                  </a:lnTo>
                  <a:lnTo>
                    <a:pt x="166122" y="110623"/>
                  </a:lnTo>
                  <a:lnTo>
                    <a:pt x="191041" y="134752"/>
                  </a:lnTo>
                  <a:lnTo>
                    <a:pt x="219819" y="15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60868" y="1848802"/>
              <a:ext cx="169669" cy="395472"/>
            </a:xfrm>
            <a:custGeom>
              <a:avLst/>
              <a:gdLst/>
              <a:ahLst/>
              <a:cxnLst/>
              <a:rect l="0" t="0" r="0" b="0"/>
              <a:pathLst>
                <a:path w="169669" h="395472">
                  <a:moveTo>
                    <a:pt x="130054" y="277954"/>
                  </a:moveTo>
                  <a:lnTo>
                    <a:pt x="100746" y="248646"/>
                  </a:lnTo>
                  <a:lnTo>
                    <a:pt x="91798" y="245547"/>
                  </a:lnTo>
                  <a:lnTo>
                    <a:pt x="69377" y="245224"/>
                  </a:lnTo>
                  <a:lnTo>
                    <a:pt x="36037" y="257208"/>
                  </a:lnTo>
                  <a:lnTo>
                    <a:pt x="20808" y="275362"/>
                  </a:lnTo>
                  <a:lnTo>
                    <a:pt x="1500" y="319556"/>
                  </a:lnTo>
                  <a:lnTo>
                    <a:pt x="0" y="340898"/>
                  </a:lnTo>
                  <a:lnTo>
                    <a:pt x="4402" y="360911"/>
                  </a:lnTo>
                  <a:lnTo>
                    <a:pt x="14157" y="377605"/>
                  </a:lnTo>
                  <a:lnTo>
                    <a:pt x="29412" y="389704"/>
                  </a:lnTo>
                  <a:lnTo>
                    <a:pt x="38393" y="394568"/>
                  </a:lnTo>
                  <a:lnTo>
                    <a:pt x="47889" y="395471"/>
                  </a:lnTo>
                  <a:lnTo>
                    <a:pt x="67800" y="390235"/>
                  </a:lnTo>
                  <a:lnTo>
                    <a:pt x="98740" y="368544"/>
                  </a:lnTo>
                  <a:lnTo>
                    <a:pt x="124545" y="339891"/>
                  </a:lnTo>
                  <a:lnTo>
                    <a:pt x="145820" y="290362"/>
                  </a:lnTo>
                  <a:lnTo>
                    <a:pt x="158167" y="232398"/>
                  </a:lnTo>
                  <a:lnTo>
                    <a:pt x="163730" y="182178"/>
                  </a:lnTo>
                  <a:lnTo>
                    <a:pt x="169668" y="133373"/>
                  </a:lnTo>
                  <a:lnTo>
                    <a:pt x="166085" y="74960"/>
                  </a:lnTo>
                  <a:lnTo>
                    <a:pt x="160177" y="20701"/>
                  </a:lnTo>
                  <a:lnTo>
                    <a:pt x="150852" y="1402"/>
                  </a:lnTo>
                  <a:lnTo>
                    <a:pt x="146259" y="0"/>
                  </a:lnTo>
                  <a:lnTo>
                    <a:pt x="142027" y="3744"/>
                  </a:lnTo>
                  <a:lnTo>
                    <a:pt x="138036" y="10919"/>
                  </a:lnTo>
                  <a:lnTo>
                    <a:pt x="127986" y="66072"/>
                  </a:lnTo>
                  <a:lnTo>
                    <a:pt x="121197" y="120417"/>
                  </a:lnTo>
                  <a:lnTo>
                    <a:pt x="119856" y="179072"/>
                  </a:lnTo>
                  <a:lnTo>
                    <a:pt x="121963" y="222789"/>
                  </a:lnTo>
                  <a:lnTo>
                    <a:pt x="139331" y="283132"/>
                  </a:lnTo>
                  <a:lnTo>
                    <a:pt x="158409" y="341825"/>
                  </a:lnTo>
                  <a:lnTo>
                    <a:pt x="161639" y="351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99113" y="2024288"/>
              <a:ext cx="145202" cy="188304"/>
            </a:xfrm>
            <a:custGeom>
              <a:avLst/>
              <a:gdLst/>
              <a:ahLst/>
              <a:cxnLst/>
              <a:rect l="0" t="0" r="0" b="0"/>
              <a:pathLst>
                <a:path w="145202" h="188304">
                  <a:moveTo>
                    <a:pt x="18151" y="123525"/>
                  </a:moveTo>
                  <a:lnTo>
                    <a:pt x="29330" y="112347"/>
                  </a:lnTo>
                  <a:lnTo>
                    <a:pt x="47296" y="106859"/>
                  </a:lnTo>
                  <a:lnTo>
                    <a:pt x="69709" y="102080"/>
                  </a:lnTo>
                  <a:lnTo>
                    <a:pt x="123293" y="73417"/>
                  </a:lnTo>
                  <a:lnTo>
                    <a:pt x="138190" y="56801"/>
                  </a:lnTo>
                  <a:lnTo>
                    <a:pt x="143800" y="47457"/>
                  </a:lnTo>
                  <a:lnTo>
                    <a:pt x="145201" y="38888"/>
                  </a:lnTo>
                  <a:lnTo>
                    <a:pt x="143796" y="30835"/>
                  </a:lnTo>
                  <a:lnTo>
                    <a:pt x="140518" y="23127"/>
                  </a:lnTo>
                  <a:lnTo>
                    <a:pt x="127518" y="11443"/>
                  </a:lnTo>
                  <a:lnTo>
                    <a:pt x="108873" y="3521"/>
                  </a:lnTo>
                  <a:lnTo>
                    <a:pt x="84988" y="0"/>
                  </a:lnTo>
                  <a:lnTo>
                    <a:pt x="61894" y="4674"/>
                  </a:lnTo>
                  <a:lnTo>
                    <a:pt x="41102" y="15720"/>
                  </a:lnTo>
                  <a:lnTo>
                    <a:pt x="24062" y="32328"/>
                  </a:lnTo>
                  <a:lnTo>
                    <a:pt x="6904" y="66998"/>
                  </a:lnTo>
                  <a:lnTo>
                    <a:pt x="0" y="106906"/>
                  </a:lnTo>
                  <a:lnTo>
                    <a:pt x="4624" y="131347"/>
                  </a:lnTo>
                  <a:lnTo>
                    <a:pt x="15649" y="152738"/>
                  </a:lnTo>
                  <a:lnTo>
                    <a:pt x="32247" y="170044"/>
                  </a:lnTo>
                  <a:lnTo>
                    <a:pt x="61322" y="187351"/>
                  </a:lnTo>
                  <a:lnTo>
                    <a:pt x="71498" y="188303"/>
                  </a:lnTo>
                  <a:lnTo>
                    <a:pt x="112908" y="176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93265" y="2021471"/>
              <a:ext cx="108270" cy="162202"/>
            </a:xfrm>
            <a:custGeom>
              <a:avLst/>
              <a:gdLst/>
              <a:ahLst/>
              <a:cxnLst/>
              <a:rect l="0" t="0" r="0" b="0"/>
              <a:pathLst>
                <a:path w="108270" h="162202">
                  <a:moveTo>
                    <a:pt x="108269" y="0"/>
                  </a:moveTo>
                  <a:lnTo>
                    <a:pt x="65576" y="3120"/>
                  </a:lnTo>
                  <a:lnTo>
                    <a:pt x="46010" y="9575"/>
                  </a:lnTo>
                  <a:lnTo>
                    <a:pt x="29515" y="20243"/>
                  </a:lnTo>
                  <a:lnTo>
                    <a:pt x="17505" y="39023"/>
                  </a:lnTo>
                  <a:lnTo>
                    <a:pt x="263" y="83618"/>
                  </a:lnTo>
                  <a:lnTo>
                    <a:pt x="0" y="94350"/>
                  </a:lnTo>
                  <a:lnTo>
                    <a:pt x="5947" y="115633"/>
                  </a:lnTo>
                  <a:lnTo>
                    <a:pt x="22448" y="147346"/>
                  </a:lnTo>
                  <a:lnTo>
                    <a:pt x="31168" y="154382"/>
                  </a:lnTo>
                  <a:lnTo>
                    <a:pt x="53335" y="162201"/>
                  </a:lnTo>
                  <a:lnTo>
                    <a:pt x="75665" y="159437"/>
                  </a:lnTo>
                  <a:lnTo>
                    <a:pt x="10826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01229" y="2116227"/>
              <a:ext cx="5591" cy="73701"/>
            </a:xfrm>
            <a:custGeom>
              <a:avLst/>
              <a:gdLst/>
              <a:ahLst/>
              <a:cxnLst/>
              <a:rect l="0" t="0" r="0" b="0"/>
              <a:pathLst>
                <a:path w="5591" h="73701">
                  <a:moveTo>
                    <a:pt x="5590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9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06819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91046" y="2053360"/>
              <a:ext cx="242157" cy="136568"/>
            </a:xfrm>
            <a:custGeom>
              <a:avLst/>
              <a:gdLst/>
              <a:ahLst/>
              <a:cxnLst/>
              <a:rect l="0" t="0" r="0" b="0"/>
              <a:pathLst>
                <a:path w="242157" h="136568">
                  <a:moveTo>
                    <a:pt x="0" y="52339"/>
                  </a:moveTo>
                  <a:lnTo>
                    <a:pt x="17959" y="107384"/>
                  </a:lnTo>
                  <a:lnTo>
                    <a:pt x="25858" y="135979"/>
                  </a:lnTo>
                  <a:lnTo>
                    <a:pt x="21633" y="84301"/>
                  </a:lnTo>
                  <a:lnTo>
                    <a:pt x="24290" y="33783"/>
                  </a:lnTo>
                  <a:lnTo>
                    <a:pt x="26722" y="22421"/>
                  </a:lnTo>
                  <a:lnTo>
                    <a:pt x="31853" y="16016"/>
                  </a:lnTo>
                  <a:lnTo>
                    <a:pt x="38783" y="12916"/>
                  </a:lnTo>
                  <a:lnTo>
                    <a:pt x="46913" y="12019"/>
                  </a:lnTo>
                  <a:lnTo>
                    <a:pt x="62184" y="17261"/>
                  </a:lnTo>
                  <a:lnTo>
                    <a:pt x="76771" y="28560"/>
                  </a:lnTo>
                  <a:lnTo>
                    <a:pt x="96966" y="54652"/>
                  </a:lnTo>
                  <a:lnTo>
                    <a:pt x="120071" y="108694"/>
                  </a:lnTo>
                  <a:lnTo>
                    <a:pt x="116166" y="49783"/>
                  </a:lnTo>
                  <a:lnTo>
                    <a:pt x="116049" y="36597"/>
                  </a:lnTo>
                  <a:lnTo>
                    <a:pt x="119480" y="25467"/>
                  </a:lnTo>
                  <a:lnTo>
                    <a:pt x="132651" y="6861"/>
                  </a:lnTo>
                  <a:lnTo>
                    <a:pt x="141077" y="2133"/>
                  </a:lnTo>
                  <a:lnTo>
                    <a:pt x="159797" y="0"/>
                  </a:lnTo>
                  <a:lnTo>
                    <a:pt x="190067" y="10965"/>
                  </a:lnTo>
                  <a:lnTo>
                    <a:pt x="204578" y="25762"/>
                  </a:lnTo>
                  <a:lnTo>
                    <a:pt x="233395" y="67990"/>
                  </a:lnTo>
                  <a:lnTo>
                    <a:pt x="240425" y="110976"/>
                  </a:lnTo>
                  <a:lnTo>
                    <a:pt x="242156" y="136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01533" y="2064909"/>
              <a:ext cx="163297" cy="154344"/>
            </a:xfrm>
            <a:custGeom>
              <a:avLst/>
              <a:gdLst/>
              <a:ahLst/>
              <a:cxnLst/>
              <a:rect l="0" t="0" r="0" b="0"/>
              <a:pathLst>
                <a:path w="163297" h="154344">
                  <a:moveTo>
                    <a:pt x="89597" y="40790"/>
                  </a:moveTo>
                  <a:lnTo>
                    <a:pt x="80020" y="16743"/>
                  </a:lnTo>
                  <a:lnTo>
                    <a:pt x="69353" y="2417"/>
                  </a:lnTo>
                  <a:lnTo>
                    <a:pt x="62063" y="0"/>
                  </a:lnTo>
                  <a:lnTo>
                    <a:pt x="44604" y="3554"/>
                  </a:lnTo>
                  <a:lnTo>
                    <a:pt x="15044" y="24298"/>
                  </a:lnTo>
                  <a:lnTo>
                    <a:pt x="3819" y="45938"/>
                  </a:lnTo>
                  <a:lnTo>
                    <a:pt x="0" y="72324"/>
                  </a:lnTo>
                  <a:lnTo>
                    <a:pt x="5598" y="117724"/>
                  </a:lnTo>
                  <a:lnTo>
                    <a:pt x="15609" y="142833"/>
                  </a:lnTo>
                  <a:lnTo>
                    <a:pt x="22724" y="149763"/>
                  </a:lnTo>
                  <a:lnTo>
                    <a:pt x="30977" y="153213"/>
                  </a:lnTo>
                  <a:lnTo>
                    <a:pt x="39988" y="154343"/>
                  </a:lnTo>
                  <a:lnTo>
                    <a:pt x="56240" y="149360"/>
                  </a:lnTo>
                  <a:lnTo>
                    <a:pt x="63849" y="144755"/>
                  </a:lnTo>
                  <a:lnTo>
                    <a:pt x="75423" y="130281"/>
                  </a:lnTo>
                  <a:lnTo>
                    <a:pt x="83297" y="110979"/>
                  </a:lnTo>
                  <a:lnTo>
                    <a:pt x="86797" y="86803"/>
                  </a:lnTo>
                  <a:lnTo>
                    <a:pt x="88900" y="81994"/>
                  </a:lnTo>
                  <a:lnTo>
                    <a:pt x="91471" y="82297"/>
                  </a:lnTo>
                  <a:lnTo>
                    <a:pt x="116966" y="114843"/>
                  </a:lnTo>
                  <a:lnTo>
                    <a:pt x="141769" y="128892"/>
                  </a:lnTo>
                  <a:lnTo>
                    <a:pt x="163296" y="135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111882" y="1863544"/>
              <a:ext cx="16119" cy="357970"/>
            </a:xfrm>
            <a:custGeom>
              <a:avLst/>
              <a:gdLst/>
              <a:ahLst/>
              <a:cxnLst/>
              <a:rect l="0" t="0" r="0" b="0"/>
              <a:pathLst>
                <a:path w="16119" h="357970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4903" y="127745"/>
                  </a:lnTo>
                  <a:lnTo>
                    <a:pt x="6556" y="179530"/>
                  </a:lnTo>
                  <a:lnTo>
                    <a:pt x="13882" y="232774"/>
                  </a:lnTo>
                  <a:lnTo>
                    <a:pt x="15676" y="288005"/>
                  </a:lnTo>
                  <a:lnTo>
                    <a:pt x="16059" y="345520"/>
                  </a:lnTo>
                  <a:lnTo>
                    <a:pt x="1611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58476" y="2087569"/>
              <a:ext cx="143456" cy="139597"/>
            </a:xfrm>
            <a:custGeom>
              <a:avLst/>
              <a:gdLst/>
              <a:ahLst/>
              <a:cxnLst/>
              <a:rect l="0" t="0" r="0" b="0"/>
              <a:pathLst>
                <a:path w="143456" h="139597">
                  <a:moveTo>
                    <a:pt x="101193" y="18130"/>
                  </a:moveTo>
                  <a:lnTo>
                    <a:pt x="90014" y="6952"/>
                  </a:lnTo>
                  <a:lnTo>
                    <a:pt x="72048" y="1463"/>
                  </a:lnTo>
                  <a:lnTo>
                    <a:pt x="60706" y="0"/>
                  </a:lnTo>
                  <a:lnTo>
                    <a:pt x="41864" y="4613"/>
                  </a:lnTo>
                  <a:lnTo>
                    <a:pt x="25691" y="15632"/>
                  </a:lnTo>
                  <a:lnTo>
                    <a:pt x="10705" y="32228"/>
                  </a:lnTo>
                  <a:lnTo>
                    <a:pt x="2485" y="54421"/>
                  </a:lnTo>
                  <a:lnTo>
                    <a:pt x="0" y="78713"/>
                  </a:lnTo>
                  <a:lnTo>
                    <a:pt x="2795" y="101208"/>
                  </a:lnTo>
                  <a:lnTo>
                    <a:pt x="11057" y="119784"/>
                  </a:lnTo>
                  <a:lnTo>
                    <a:pt x="16536" y="128013"/>
                  </a:lnTo>
                  <a:lnTo>
                    <a:pt x="24868" y="133500"/>
                  </a:lnTo>
                  <a:lnTo>
                    <a:pt x="46603" y="139596"/>
                  </a:lnTo>
                  <a:lnTo>
                    <a:pt x="68742" y="136066"/>
                  </a:lnTo>
                  <a:lnTo>
                    <a:pt x="90279" y="125528"/>
                  </a:lnTo>
                  <a:lnTo>
                    <a:pt x="137666" y="85782"/>
                  </a:lnTo>
                  <a:lnTo>
                    <a:pt x="141886" y="77269"/>
                  </a:lnTo>
                  <a:lnTo>
                    <a:pt x="143455" y="58452"/>
                  </a:lnTo>
                  <a:lnTo>
                    <a:pt x="137133" y="41510"/>
                  </a:lnTo>
                  <a:lnTo>
                    <a:pt x="111721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72924" y="2074114"/>
              <a:ext cx="97315" cy="123849"/>
            </a:xfrm>
            <a:custGeom>
              <a:avLst/>
              <a:gdLst/>
              <a:ahLst/>
              <a:cxnLst/>
              <a:rect l="0" t="0" r="0" b="0"/>
              <a:pathLst>
                <a:path w="97315" h="123849">
                  <a:moveTo>
                    <a:pt x="2558" y="84228"/>
                  </a:moveTo>
                  <a:lnTo>
                    <a:pt x="40931" y="122601"/>
                  </a:lnTo>
                  <a:lnTo>
                    <a:pt x="43347" y="123848"/>
                  </a:lnTo>
                  <a:lnTo>
                    <a:pt x="42619" y="121170"/>
                  </a:lnTo>
                  <a:lnTo>
                    <a:pt x="9280" y="59265"/>
                  </a:lnTo>
                  <a:lnTo>
                    <a:pt x="476" y="40378"/>
                  </a:lnTo>
                  <a:lnTo>
                    <a:pt x="0" y="31598"/>
                  </a:lnTo>
                  <a:lnTo>
                    <a:pt x="5710" y="15603"/>
                  </a:lnTo>
                  <a:lnTo>
                    <a:pt x="14018" y="10402"/>
                  </a:lnTo>
                  <a:lnTo>
                    <a:pt x="63140" y="2054"/>
                  </a:lnTo>
                  <a:lnTo>
                    <a:pt x="973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67982" y="1864953"/>
              <a:ext cx="149698" cy="356561"/>
            </a:xfrm>
            <a:custGeom>
              <a:avLst/>
              <a:gdLst/>
              <a:ahLst/>
              <a:cxnLst/>
              <a:rect l="0" t="0" r="0" b="0"/>
              <a:pathLst>
                <a:path w="149698" h="356561">
                  <a:moveTo>
                    <a:pt x="97054" y="356560"/>
                  </a:moveTo>
                  <a:lnTo>
                    <a:pt x="85876" y="345381"/>
                  </a:lnTo>
                  <a:lnTo>
                    <a:pt x="69543" y="303832"/>
                  </a:lnTo>
                  <a:lnTo>
                    <a:pt x="55052" y="250565"/>
                  </a:lnTo>
                  <a:lnTo>
                    <a:pt x="41325" y="212070"/>
                  </a:lnTo>
                  <a:lnTo>
                    <a:pt x="15727" y="162032"/>
                  </a:lnTo>
                  <a:lnTo>
                    <a:pt x="687" y="115388"/>
                  </a:lnTo>
                  <a:lnTo>
                    <a:pt x="0" y="75701"/>
                  </a:lnTo>
                  <a:lnTo>
                    <a:pt x="7206" y="36126"/>
                  </a:lnTo>
                  <a:lnTo>
                    <a:pt x="19688" y="14883"/>
                  </a:lnTo>
                  <a:lnTo>
                    <a:pt x="27929" y="5943"/>
                  </a:lnTo>
                  <a:lnTo>
                    <a:pt x="39272" y="1152"/>
                  </a:lnTo>
                  <a:lnTo>
                    <a:pt x="83183" y="0"/>
                  </a:lnTo>
                  <a:lnTo>
                    <a:pt x="134825" y="6971"/>
                  </a:lnTo>
                  <a:lnTo>
                    <a:pt x="149697" y="9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70280" y="206358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3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128207" y="2053057"/>
              <a:ext cx="63172" cy="154567"/>
            </a:xfrm>
            <a:custGeom>
              <a:avLst/>
              <a:gdLst/>
              <a:ahLst/>
              <a:cxnLst/>
              <a:rect l="0" t="0" r="0" b="0"/>
              <a:pathLst>
                <a:path w="63172" h="154567">
                  <a:moveTo>
                    <a:pt x="0" y="84228"/>
                  </a:moveTo>
                  <a:lnTo>
                    <a:pt x="34329" y="145101"/>
                  </a:lnTo>
                  <a:lnTo>
                    <a:pt x="40433" y="152886"/>
                  </a:lnTo>
                  <a:lnTo>
                    <a:pt x="43333" y="154566"/>
                  </a:lnTo>
                  <a:lnTo>
                    <a:pt x="44097" y="152177"/>
                  </a:lnTo>
                  <a:lnTo>
                    <a:pt x="43436" y="147075"/>
                  </a:lnTo>
                  <a:lnTo>
                    <a:pt x="15850" y="91975"/>
                  </a:lnTo>
                  <a:lnTo>
                    <a:pt x="12893" y="67394"/>
                  </a:lnTo>
                  <a:lnTo>
                    <a:pt x="17819" y="43991"/>
                  </a:lnTo>
                  <a:lnTo>
                    <a:pt x="22408" y="32836"/>
                  </a:lnTo>
                  <a:lnTo>
                    <a:pt x="36866" y="1732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283107" y="2108626"/>
              <a:ext cx="160956" cy="112672"/>
            </a:xfrm>
            <a:custGeom>
              <a:avLst/>
              <a:gdLst/>
              <a:ahLst/>
              <a:cxnLst/>
              <a:rect l="0" t="0" r="0" b="0"/>
              <a:pathLst>
                <a:path w="160956" h="112672">
                  <a:moveTo>
                    <a:pt x="87255" y="18130"/>
                  </a:moveTo>
                  <a:lnTo>
                    <a:pt x="76077" y="6952"/>
                  </a:lnTo>
                  <a:lnTo>
                    <a:pt x="58111" y="1464"/>
                  </a:lnTo>
                  <a:lnTo>
                    <a:pt x="46769" y="0"/>
                  </a:lnTo>
                  <a:lnTo>
                    <a:pt x="36868" y="2534"/>
                  </a:lnTo>
                  <a:lnTo>
                    <a:pt x="19627" y="14708"/>
                  </a:lnTo>
                  <a:lnTo>
                    <a:pt x="2357" y="41293"/>
                  </a:lnTo>
                  <a:lnTo>
                    <a:pt x="0" y="64299"/>
                  </a:lnTo>
                  <a:lnTo>
                    <a:pt x="4022" y="87783"/>
                  </a:lnTo>
                  <a:lnTo>
                    <a:pt x="13608" y="106019"/>
                  </a:lnTo>
                  <a:lnTo>
                    <a:pt x="20610" y="110648"/>
                  </a:lnTo>
                  <a:lnTo>
                    <a:pt x="37748" y="112671"/>
                  </a:lnTo>
                  <a:lnTo>
                    <a:pt x="44892" y="109233"/>
                  </a:lnTo>
                  <a:lnTo>
                    <a:pt x="55949" y="96055"/>
                  </a:lnTo>
                  <a:lnTo>
                    <a:pt x="68751" y="68905"/>
                  </a:lnTo>
                  <a:lnTo>
                    <a:pt x="73749" y="66018"/>
                  </a:lnTo>
                  <a:lnTo>
                    <a:pt x="79422" y="67603"/>
                  </a:lnTo>
                  <a:lnTo>
                    <a:pt x="91963" y="78723"/>
                  </a:lnTo>
                  <a:lnTo>
                    <a:pt x="105336" y="95363"/>
                  </a:lnTo>
                  <a:lnTo>
                    <a:pt x="114517" y="100034"/>
                  </a:lnTo>
                  <a:lnTo>
                    <a:pt x="160955" y="102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06280" y="2063585"/>
              <a:ext cx="122011" cy="150270"/>
            </a:xfrm>
            <a:custGeom>
              <a:avLst/>
              <a:gdLst/>
              <a:ahLst/>
              <a:cxnLst/>
              <a:rect l="0" t="0" r="0" b="0"/>
              <a:pathLst>
                <a:path w="122011" h="150270">
                  <a:moveTo>
                    <a:pt x="90424" y="0"/>
                  </a:moveTo>
                  <a:lnTo>
                    <a:pt x="68068" y="0"/>
                  </a:lnTo>
                  <a:lnTo>
                    <a:pt x="37397" y="11179"/>
                  </a:lnTo>
                  <a:lnTo>
                    <a:pt x="11672" y="29308"/>
                  </a:lnTo>
                  <a:lnTo>
                    <a:pt x="2781" y="48901"/>
                  </a:lnTo>
                  <a:lnTo>
                    <a:pt x="0" y="73206"/>
                  </a:lnTo>
                  <a:lnTo>
                    <a:pt x="2662" y="99607"/>
                  </a:lnTo>
                  <a:lnTo>
                    <a:pt x="10866" y="120699"/>
                  </a:lnTo>
                  <a:lnTo>
                    <a:pt x="16328" y="129599"/>
                  </a:lnTo>
                  <a:lnTo>
                    <a:pt x="31757" y="142608"/>
                  </a:lnTo>
                  <a:lnTo>
                    <a:pt x="40784" y="147714"/>
                  </a:lnTo>
                  <a:lnTo>
                    <a:pt x="63293" y="150269"/>
                  </a:lnTo>
                  <a:lnTo>
                    <a:pt x="96033" y="145130"/>
                  </a:lnTo>
                  <a:lnTo>
                    <a:pt x="12201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612518" y="185301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6788" y="211191"/>
                  </a:lnTo>
                  <a:lnTo>
                    <a:pt x="23334" y="272131"/>
                  </a:lnTo>
                  <a:lnTo>
                    <a:pt x="29141" y="30913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528290" y="1969479"/>
              <a:ext cx="210571" cy="9879"/>
            </a:xfrm>
            <a:custGeom>
              <a:avLst/>
              <a:gdLst/>
              <a:ahLst/>
              <a:cxnLst/>
              <a:rect l="0" t="0" r="0" b="0"/>
              <a:pathLst>
                <a:path w="210571" h="9879">
                  <a:moveTo>
                    <a:pt x="210570" y="9878"/>
                  </a:moveTo>
                  <a:lnTo>
                    <a:pt x="183014" y="2642"/>
                  </a:lnTo>
                  <a:lnTo>
                    <a:pt x="126791" y="0"/>
                  </a:lnTo>
                  <a:lnTo>
                    <a:pt x="64689" y="5067"/>
                  </a:lnTo>
                  <a:lnTo>
                    <a:pt x="36940" y="7740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759917" y="208464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8211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780974" y="2000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66326" y="2084642"/>
              <a:ext cx="83105" cy="147027"/>
            </a:xfrm>
            <a:custGeom>
              <a:avLst/>
              <a:gdLst/>
              <a:ahLst/>
              <a:cxnLst/>
              <a:rect l="0" t="0" r="0" b="0"/>
              <a:pathLst>
                <a:path w="83105" h="147027">
                  <a:moveTo>
                    <a:pt x="40990" y="0"/>
                  </a:moveTo>
                  <a:lnTo>
                    <a:pt x="11681" y="34898"/>
                  </a:lnTo>
                  <a:lnTo>
                    <a:pt x="4567" y="57234"/>
                  </a:lnTo>
                  <a:lnTo>
                    <a:pt x="0" y="109701"/>
                  </a:lnTo>
                  <a:lnTo>
                    <a:pt x="5614" y="131034"/>
                  </a:lnTo>
                  <a:lnTo>
                    <a:pt x="10388" y="139999"/>
                  </a:lnTo>
                  <a:lnTo>
                    <a:pt x="19418" y="144805"/>
                  </a:lnTo>
                  <a:lnTo>
                    <a:pt x="45051" y="147026"/>
                  </a:lnTo>
                  <a:lnTo>
                    <a:pt x="66581" y="140994"/>
                  </a:lnTo>
                  <a:lnTo>
                    <a:pt x="75598" y="136110"/>
                  </a:lnTo>
                  <a:lnTo>
                    <a:pt x="80440" y="128175"/>
                  </a:lnTo>
                  <a:lnTo>
                    <a:pt x="82924" y="84937"/>
                  </a:lnTo>
                  <a:lnTo>
                    <a:pt x="83104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949430" y="2073363"/>
              <a:ext cx="168457" cy="169208"/>
            </a:xfrm>
            <a:custGeom>
              <a:avLst/>
              <a:gdLst/>
              <a:ahLst/>
              <a:cxnLst/>
              <a:rect l="0" t="0" r="0" b="0"/>
              <a:pathLst>
                <a:path w="168457" h="169208">
                  <a:moveTo>
                    <a:pt x="0" y="11279"/>
                  </a:moveTo>
                  <a:lnTo>
                    <a:pt x="15641" y="29260"/>
                  </a:lnTo>
                  <a:lnTo>
                    <a:pt x="39607" y="85633"/>
                  </a:lnTo>
                  <a:lnTo>
                    <a:pt x="55149" y="117928"/>
                  </a:lnTo>
                  <a:lnTo>
                    <a:pt x="60793" y="147254"/>
                  </a:lnTo>
                  <a:lnTo>
                    <a:pt x="61586" y="145213"/>
                  </a:lnTo>
                  <a:lnTo>
                    <a:pt x="61296" y="131636"/>
                  </a:lnTo>
                  <a:lnTo>
                    <a:pt x="47490" y="73925"/>
                  </a:lnTo>
                  <a:lnTo>
                    <a:pt x="57322" y="21738"/>
                  </a:lnTo>
                  <a:lnTo>
                    <a:pt x="62781" y="13573"/>
                  </a:lnTo>
                  <a:lnTo>
                    <a:pt x="78205" y="1380"/>
                  </a:lnTo>
                  <a:lnTo>
                    <a:pt x="86062" y="0"/>
                  </a:lnTo>
                  <a:lnTo>
                    <a:pt x="93639" y="1420"/>
                  </a:lnTo>
                  <a:lnTo>
                    <a:pt x="101031" y="4707"/>
                  </a:lnTo>
                  <a:lnTo>
                    <a:pt x="128201" y="31688"/>
                  </a:lnTo>
                  <a:lnTo>
                    <a:pt x="147300" y="63730"/>
                  </a:lnTo>
                  <a:lnTo>
                    <a:pt x="163064" y="114403"/>
                  </a:lnTo>
                  <a:lnTo>
                    <a:pt x="168456" y="169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1026958" y="1459548"/>
            <a:ext cx="459784" cy="474682"/>
          </a:xfrm>
          <a:custGeom>
            <a:avLst/>
            <a:gdLst/>
            <a:ahLst/>
            <a:cxnLst/>
            <a:rect l="0" t="0" r="0" b="0"/>
            <a:pathLst>
              <a:path w="459784" h="474682">
                <a:moveTo>
                  <a:pt x="257518" y="24970"/>
                </a:moveTo>
                <a:lnTo>
                  <a:pt x="239537" y="9329"/>
                </a:lnTo>
                <a:lnTo>
                  <a:pt x="222621" y="1251"/>
                </a:lnTo>
                <a:lnTo>
                  <a:pt x="200284" y="0"/>
                </a:lnTo>
                <a:lnTo>
                  <a:pt x="142486" y="11803"/>
                </a:lnTo>
                <a:lnTo>
                  <a:pt x="110351" y="24058"/>
                </a:lnTo>
                <a:lnTo>
                  <a:pt x="57507" y="68350"/>
                </a:lnTo>
                <a:lnTo>
                  <a:pt x="31489" y="104634"/>
                </a:lnTo>
                <a:lnTo>
                  <a:pt x="14552" y="145020"/>
                </a:lnTo>
                <a:lnTo>
                  <a:pt x="5584" y="201758"/>
                </a:lnTo>
                <a:lnTo>
                  <a:pt x="0" y="264958"/>
                </a:lnTo>
                <a:lnTo>
                  <a:pt x="3879" y="322849"/>
                </a:lnTo>
                <a:lnTo>
                  <a:pt x="15730" y="365264"/>
                </a:lnTo>
                <a:lnTo>
                  <a:pt x="34059" y="401878"/>
                </a:lnTo>
                <a:lnTo>
                  <a:pt x="59897" y="429364"/>
                </a:lnTo>
                <a:lnTo>
                  <a:pt x="118771" y="463691"/>
                </a:lnTo>
                <a:lnTo>
                  <a:pt x="142041" y="471471"/>
                </a:lnTo>
                <a:lnTo>
                  <a:pt x="182618" y="474681"/>
                </a:lnTo>
                <a:lnTo>
                  <a:pt x="241900" y="465878"/>
                </a:lnTo>
                <a:lnTo>
                  <a:pt x="293688" y="447285"/>
                </a:lnTo>
                <a:lnTo>
                  <a:pt x="347808" y="419912"/>
                </a:lnTo>
                <a:lnTo>
                  <a:pt x="390387" y="381923"/>
                </a:lnTo>
                <a:lnTo>
                  <a:pt x="428957" y="322927"/>
                </a:lnTo>
                <a:lnTo>
                  <a:pt x="458920" y="261952"/>
                </a:lnTo>
                <a:lnTo>
                  <a:pt x="459783" y="221009"/>
                </a:lnTo>
                <a:lnTo>
                  <a:pt x="446400" y="159580"/>
                </a:lnTo>
                <a:lnTo>
                  <a:pt x="433196" y="122176"/>
                </a:lnTo>
                <a:lnTo>
                  <a:pt x="419825" y="100928"/>
                </a:lnTo>
                <a:lnTo>
                  <a:pt x="372522" y="60824"/>
                </a:lnTo>
                <a:lnTo>
                  <a:pt x="335917" y="44822"/>
                </a:lnTo>
                <a:lnTo>
                  <a:pt x="312249" y="42762"/>
                </a:lnTo>
                <a:lnTo>
                  <a:pt x="268047" y="460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610860" y="1410818"/>
            <a:ext cx="913086" cy="452727"/>
            <a:chOff x="1610860" y="1410818"/>
            <a:chExt cx="913086" cy="452727"/>
          </a:xfrm>
        </p:grpSpPr>
        <p:sp>
          <p:nvSpPr>
            <p:cNvPr id="72" name="Freeform 71"/>
            <p:cNvSpPr/>
            <p:nvPr/>
          </p:nvSpPr>
          <p:spPr>
            <a:xfrm>
              <a:off x="1610860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23526" y="1410818"/>
              <a:ext cx="212409" cy="434681"/>
            </a:xfrm>
            <a:custGeom>
              <a:avLst/>
              <a:gdLst/>
              <a:ahLst/>
              <a:cxnLst/>
              <a:rect l="0" t="0" r="0" b="0"/>
              <a:pathLst>
                <a:path w="212409" h="434681">
                  <a:moveTo>
                    <a:pt x="187417" y="0"/>
                  </a:moveTo>
                  <a:lnTo>
                    <a:pt x="131757" y="45781"/>
                  </a:lnTo>
                  <a:lnTo>
                    <a:pt x="105414" y="77906"/>
                  </a:lnTo>
                  <a:lnTo>
                    <a:pt x="68387" y="129972"/>
                  </a:lnTo>
                  <a:lnTo>
                    <a:pt x="43195" y="180395"/>
                  </a:lnTo>
                  <a:lnTo>
                    <a:pt x="22889" y="242125"/>
                  </a:lnTo>
                  <a:lnTo>
                    <a:pt x="8515" y="295485"/>
                  </a:lnTo>
                  <a:lnTo>
                    <a:pt x="0" y="351086"/>
                  </a:lnTo>
                  <a:lnTo>
                    <a:pt x="5074" y="375967"/>
                  </a:lnTo>
                  <a:lnTo>
                    <a:pt x="16298" y="397554"/>
                  </a:lnTo>
                  <a:lnTo>
                    <a:pt x="32985" y="414947"/>
                  </a:lnTo>
                  <a:lnTo>
                    <a:pt x="62111" y="432303"/>
                  </a:lnTo>
                  <a:lnTo>
                    <a:pt x="82592" y="434680"/>
                  </a:lnTo>
                  <a:lnTo>
                    <a:pt x="103393" y="430668"/>
                  </a:lnTo>
                  <a:lnTo>
                    <a:pt x="155858" y="402537"/>
                  </a:lnTo>
                  <a:lnTo>
                    <a:pt x="181835" y="382223"/>
                  </a:lnTo>
                  <a:lnTo>
                    <a:pt x="198761" y="355797"/>
                  </a:lnTo>
                  <a:lnTo>
                    <a:pt x="211185" y="325740"/>
                  </a:lnTo>
                  <a:lnTo>
                    <a:pt x="212408" y="301921"/>
                  </a:lnTo>
                  <a:lnTo>
                    <a:pt x="207883" y="278077"/>
                  </a:lnTo>
                  <a:lnTo>
                    <a:pt x="198072" y="259680"/>
                  </a:lnTo>
                  <a:lnTo>
                    <a:pt x="179674" y="246825"/>
                  </a:lnTo>
                  <a:lnTo>
                    <a:pt x="168217" y="241759"/>
                  </a:lnTo>
                  <a:lnTo>
                    <a:pt x="157069" y="240721"/>
                  </a:lnTo>
                  <a:lnTo>
                    <a:pt x="135324" y="245808"/>
                  </a:lnTo>
                  <a:lnTo>
                    <a:pt x="108941" y="261825"/>
                  </a:lnTo>
                  <a:lnTo>
                    <a:pt x="6107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17821" y="1421347"/>
              <a:ext cx="306125" cy="398858"/>
            </a:xfrm>
            <a:custGeom>
              <a:avLst/>
              <a:gdLst/>
              <a:ahLst/>
              <a:cxnLst/>
              <a:rect l="0" t="0" r="0" b="0"/>
              <a:pathLst>
                <a:path w="306125" h="398858">
                  <a:moveTo>
                    <a:pt x="193205" y="0"/>
                  </a:moveTo>
                  <a:lnTo>
                    <a:pt x="134588" y="9065"/>
                  </a:lnTo>
                  <a:lnTo>
                    <a:pt x="80414" y="10239"/>
                  </a:lnTo>
                  <a:lnTo>
                    <a:pt x="27772" y="13591"/>
                  </a:lnTo>
                  <a:lnTo>
                    <a:pt x="16236" y="16079"/>
                  </a:lnTo>
                  <a:lnTo>
                    <a:pt x="8545" y="23588"/>
                  </a:lnTo>
                  <a:lnTo>
                    <a:pt x="0" y="47528"/>
                  </a:lnTo>
                  <a:lnTo>
                    <a:pt x="1749" y="103321"/>
                  </a:lnTo>
                  <a:lnTo>
                    <a:pt x="6427" y="163215"/>
                  </a:lnTo>
                  <a:lnTo>
                    <a:pt x="9025" y="175491"/>
                  </a:lnTo>
                  <a:lnTo>
                    <a:pt x="13096" y="180165"/>
                  </a:lnTo>
                  <a:lnTo>
                    <a:pt x="18150" y="179771"/>
                  </a:lnTo>
                  <a:lnTo>
                    <a:pt x="69172" y="145399"/>
                  </a:lnTo>
                  <a:lnTo>
                    <a:pt x="117838" y="131319"/>
                  </a:lnTo>
                  <a:lnTo>
                    <a:pt x="158656" y="128986"/>
                  </a:lnTo>
                  <a:lnTo>
                    <a:pt x="211250" y="138086"/>
                  </a:lnTo>
                  <a:lnTo>
                    <a:pt x="233980" y="146769"/>
                  </a:lnTo>
                  <a:lnTo>
                    <a:pt x="282195" y="185227"/>
                  </a:lnTo>
                  <a:lnTo>
                    <a:pt x="299251" y="212419"/>
                  </a:lnTo>
                  <a:lnTo>
                    <a:pt x="306124" y="253882"/>
                  </a:lnTo>
                  <a:lnTo>
                    <a:pt x="302571" y="292033"/>
                  </a:lnTo>
                  <a:lnTo>
                    <a:pt x="288520" y="325564"/>
                  </a:lnTo>
                  <a:lnTo>
                    <a:pt x="263950" y="352137"/>
                  </a:lnTo>
                  <a:lnTo>
                    <a:pt x="205539" y="386129"/>
                  </a:lnTo>
                  <a:lnTo>
                    <a:pt x="182309" y="393881"/>
                  </a:lnTo>
                  <a:lnTo>
                    <a:pt x="129268" y="398857"/>
                  </a:lnTo>
                  <a:lnTo>
                    <a:pt x="101617" y="397198"/>
                  </a:lnTo>
                  <a:lnTo>
                    <a:pt x="51977" y="380189"/>
                  </a:lnTo>
                  <a:lnTo>
                    <a:pt x="2474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028893" y="1275376"/>
            <a:ext cx="1727695" cy="561764"/>
            <a:chOff x="3028893" y="1275376"/>
            <a:chExt cx="1727695" cy="561764"/>
          </a:xfrm>
        </p:grpSpPr>
        <p:sp>
          <p:nvSpPr>
            <p:cNvPr id="76" name="Freeform 75"/>
            <p:cNvSpPr/>
            <p:nvPr/>
          </p:nvSpPr>
          <p:spPr>
            <a:xfrm>
              <a:off x="3028893" y="1558217"/>
              <a:ext cx="198960" cy="206110"/>
            </a:xfrm>
            <a:custGeom>
              <a:avLst/>
              <a:gdLst/>
              <a:ahLst/>
              <a:cxnLst/>
              <a:rect l="0" t="0" r="0" b="0"/>
              <a:pathLst>
                <a:path w="198960" h="206110">
                  <a:moveTo>
                    <a:pt x="108599" y="0"/>
                  </a:moveTo>
                  <a:lnTo>
                    <a:pt x="86242" y="0"/>
                  </a:lnTo>
                  <a:lnTo>
                    <a:pt x="69027" y="6239"/>
                  </a:lnTo>
                  <a:lnTo>
                    <a:pt x="38911" y="29309"/>
                  </a:lnTo>
                  <a:lnTo>
                    <a:pt x="23090" y="55088"/>
                  </a:lnTo>
                  <a:lnTo>
                    <a:pt x="3607" y="117060"/>
                  </a:lnTo>
                  <a:lnTo>
                    <a:pt x="0" y="130683"/>
                  </a:lnTo>
                  <a:lnTo>
                    <a:pt x="2231" y="155177"/>
                  </a:lnTo>
                  <a:lnTo>
                    <a:pt x="11022" y="176593"/>
                  </a:lnTo>
                  <a:lnTo>
                    <a:pt x="22727" y="193909"/>
                  </a:lnTo>
                  <a:lnTo>
                    <a:pt x="45087" y="203165"/>
                  </a:lnTo>
                  <a:lnTo>
                    <a:pt x="73353" y="206109"/>
                  </a:lnTo>
                  <a:lnTo>
                    <a:pt x="114403" y="200020"/>
                  </a:lnTo>
                  <a:lnTo>
                    <a:pt x="148143" y="183917"/>
                  </a:lnTo>
                  <a:lnTo>
                    <a:pt x="173478" y="163159"/>
                  </a:lnTo>
                  <a:lnTo>
                    <a:pt x="188517" y="145045"/>
                  </a:lnTo>
                  <a:lnTo>
                    <a:pt x="196760" y="122176"/>
                  </a:lnTo>
                  <a:lnTo>
                    <a:pt x="198959" y="109527"/>
                  </a:lnTo>
                  <a:lnTo>
                    <a:pt x="195162" y="86113"/>
                  </a:lnTo>
                  <a:lnTo>
                    <a:pt x="179871" y="56321"/>
                  </a:lnTo>
                  <a:lnTo>
                    <a:pt x="16124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59171" y="1275376"/>
              <a:ext cx="131006" cy="514469"/>
            </a:xfrm>
            <a:custGeom>
              <a:avLst/>
              <a:gdLst/>
              <a:ahLst/>
              <a:cxnLst/>
              <a:rect l="0" t="0" r="0" b="0"/>
              <a:pathLst>
                <a:path w="131006" h="514469">
                  <a:moveTo>
                    <a:pt x="88891" y="514468"/>
                  </a:moveTo>
                  <a:lnTo>
                    <a:pt x="77438" y="460324"/>
                  </a:lnTo>
                  <a:lnTo>
                    <a:pt x="69731" y="405377"/>
                  </a:lnTo>
                  <a:lnTo>
                    <a:pt x="59750" y="343778"/>
                  </a:lnTo>
                  <a:lnTo>
                    <a:pt x="51791" y="300117"/>
                  </a:lnTo>
                  <a:lnTo>
                    <a:pt x="37734" y="250135"/>
                  </a:lnTo>
                  <a:lnTo>
                    <a:pt x="26160" y="201401"/>
                  </a:lnTo>
                  <a:lnTo>
                    <a:pt x="11769" y="148601"/>
                  </a:lnTo>
                  <a:lnTo>
                    <a:pt x="0" y="97141"/>
                  </a:lnTo>
                  <a:lnTo>
                    <a:pt x="6515" y="51967"/>
                  </a:lnTo>
                  <a:lnTo>
                    <a:pt x="13675" y="31662"/>
                  </a:lnTo>
                  <a:lnTo>
                    <a:pt x="24656" y="14838"/>
                  </a:lnTo>
                  <a:lnTo>
                    <a:pt x="46694" y="5801"/>
                  </a:lnTo>
                  <a:lnTo>
                    <a:pt x="102912" y="0"/>
                  </a:lnTo>
                  <a:lnTo>
                    <a:pt x="118520" y="2326"/>
                  </a:lnTo>
                  <a:lnTo>
                    <a:pt x="131005" y="9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190134" y="156874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7" y="5589"/>
                  </a:lnTo>
                  <a:lnTo>
                    <a:pt x="69487" y="16788"/>
                  </a:lnTo>
                  <a:lnTo>
                    <a:pt x="20442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64050" y="1330581"/>
              <a:ext cx="294707" cy="387738"/>
            </a:xfrm>
            <a:custGeom>
              <a:avLst/>
              <a:gdLst/>
              <a:ahLst/>
              <a:cxnLst/>
              <a:rect l="0" t="0" r="0" b="0"/>
              <a:pathLst>
                <a:path w="294707" h="387738">
                  <a:moveTo>
                    <a:pt x="63079" y="59180"/>
                  </a:moveTo>
                  <a:lnTo>
                    <a:pt x="51901" y="70359"/>
                  </a:lnTo>
                  <a:lnTo>
                    <a:pt x="48608" y="68972"/>
                  </a:lnTo>
                  <a:lnTo>
                    <a:pt x="44949" y="54953"/>
                  </a:lnTo>
                  <a:lnTo>
                    <a:pt x="46313" y="47004"/>
                  </a:lnTo>
                  <a:lnTo>
                    <a:pt x="54068" y="31932"/>
                  </a:lnTo>
                  <a:lnTo>
                    <a:pt x="71588" y="10292"/>
                  </a:lnTo>
                  <a:lnTo>
                    <a:pt x="91037" y="2357"/>
                  </a:lnTo>
                  <a:lnTo>
                    <a:pt x="115279" y="0"/>
                  </a:lnTo>
                  <a:lnTo>
                    <a:pt x="141651" y="2852"/>
                  </a:lnTo>
                  <a:lnTo>
                    <a:pt x="162731" y="14259"/>
                  </a:lnTo>
                  <a:lnTo>
                    <a:pt x="209984" y="70387"/>
                  </a:lnTo>
                  <a:lnTo>
                    <a:pt x="228269" y="104615"/>
                  </a:lnTo>
                  <a:lnTo>
                    <a:pt x="237977" y="147512"/>
                  </a:lnTo>
                  <a:lnTo>
                    <a:pt x="237733" y="191027"/>
                  </a:lnTo>
                  <a:lnTo>
                    <a:pt x="227170" y="242762"/>
                  </a:lnTo>
                  <a:lnTo>
                    <a:pt x="212649" y="296871"/>
                  </a:lnTo>
                  <a:lnTo>
                    <a:pt x="193834" y="330429"/>
                  </a:lnTo>
                  <a:lnTo>
                    <a:pt x="146502" y="370735"/>
                  </a:lnTo>
                  <a:lnTo>
                    <a:pt x="115483" y="386759"/>
                  </a:lnTo>
                  <a:lnTo>
                    <a:pt x="72887" y="387737"/>
                  </a:lnTo>
                  <a:lnTo>
                    <a:pt x="34400" y="375029"/>
                  </a:lnTo>
                  <a:lnTo>
                    <a:pt x="6358" y="350857"/>
                  </a:lnTo>
                  <a:lnTo>
                    <a:pt x="1869" y="341369"/>
                  </a:lnTo>
                  <a:lnTo>
                    <a:pt x="0" y="321468"/>
                  </a:lnTo>
                  <a:lnTo>
                    <a:pt x="4649" y="312418"/>
                  </a:lnTo>
                  <a:lnTo>
                    <a:pt x="22292" y="296123"/>
                  </a:lnTo>
                  <a:lnTo>
                    <a:pt x="45731" y="287320"/>
                  </a:lnTo>
                  <a:lnTo>
                    <a:pt x="70577" y="284578"/>
                  </a:lnTo>
                  <a:lnTo>
                    <a:pt x="131441" y="295345"/>
                  </a:lnTo>
                  <a:lnTo>
                    <a:pt x="185074" y="308558"/>
                  </a:lnTo>
                  <a:lnTo>
                    <a:pt x="236915" y="319313"/>
                  </a:lnTo>
                  <a:lnTo>
                    <a:pt x="264342" y="319854"/>
                  </a:lnTo>
                  <a:lnTo>
                    <a:pt x="294706" y="311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79855" y="138976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2" y="27556"/>
                  </a:lnTo>
                  <a:lnTo>
                    <a:pt x="650" y="90018"/>
                  </a:lnTo>
                  <a:lnTo>
                    <a:pt x="192" y="149115"/>
                  </a:lnTo>
                  <a:lnTo>
                    <a:pt x="57" y="211078"/>
                  </a:lnTo>
                  <a:lnTo>
                    <a:pt x="17" y="267653"/>
                  </a:lnTo>
                  <a:lnTo>
                    <a:pt x="3" y="32869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78388" y="1400290"/>
              <a:ext cx="169882" cy="186153"/>
            </a:xfrm>
            <a:custGeom>
              <a:avLst/>
              <a:gdLst/>
              <a:ahLst/>
              <a:cxnLst/>
              <a:rect l="0" t="0" r="0" b="0"/>
              <a:pathLst>
                <a:path w="169882" h="186153">
                  <a:moveTo>
                    <a:pt x="169881" y="157927"/>
                  </a:moveTo>
                  <a:lnTo>
                    <a:pt x="127189" y="161047"/>
                  </a:lnTo>
                  <a:lnTo>
                    <a:pt x="96010" y="172500"/>
                  </a:lnTo>
                  <a:lnTo>
                    <a:pt x="73879" y="181951"/>
                  </a:lnTo>
                  <a:lnTo>
                    <a:pt x="48445" y="186152"/>
                  </a:lnTo>
                  <a:lnTo>
                    <a:pt x="27782" y="181780"/>
                  </a:lnTo>
                  <a:lnTo>
                    <a:pt x="18996" y="177339"/>
                  </a:lnTo>
                  <a:lnTo>
                    <a:pt x="6115" y="163045"/>
                  </a:lnTo>
                  <a:lnTo>
                    <a:pt x="1042" y="154320"/>
                  </a:lnTo>
                  <a:lnTo>
                    <a:pt x="0" y="144994"/>
                  </a:lnTo>
                  <a:lnTo>
                    <a:pt x="15507" y="83261"/>
                  </a:lnTo>
                  <a:lnTo>
                    <a:pt x="33016" y="25435"/>
                  </a:lnTo>
                  <a:lnTo>
                    <a:pt x="435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85343" y="1412282"/>
              <a:ext cx="271245" cy="424858"/>
            </a:xfrm>
            <a:custGeom>
              <a:avLst/>
              <a:gdLst/>
              <a:ahLst/>
              <a:cxnLst/>
              <a:rect l="0" t="0" r="0" b="0"/>
              <a:pathLst>
                <a:path w="271245" h="424858">
                  <a:moveTo>
                    <a:pt x="231424" y="9065"/>
                  </a:moveTo>
                  <a:lnTo>
                    <a:pt x="182493" y="9065"/>
                  </a:lnTo>
                  <a:lnTo>
                    <a:pt x="123362" y="9065"/>
                  </a:lnTo>
                  <a:lnTo>
                    <a:pt x="66622" y="1829"/>
                  </a:lnTo>
                  <a:lnTo>
                    <a:pt x="38466" y="0"/>
                  </a:lnTo>
                  <a:lnTo>
                    <a:pt x="16593" y="5426"/>
                  </a:lnTo>
                  <a:lnTo>
                    <a:pt x="7485" y="10148"/>
                  </a:lnTo>
                  <a:lnTo>
                    <a:pt x="2582" y="17976"/>
                  </a:lnTo>
                  <a:lnTo>
                    <a:pt x="0" y="67280"/>
                  </a:lnTo>
                  <a:lnTo>
                    <a:pt x="2976" y="116001"/>
                  </a:lnTo>
                  <a:lnTo>
                    <a:pt x="8874" y="179277"/>
                  </a:lnTo>
                  <a:lnTo>
                    <a:pt x="11697" y="185710"/>
                  </a:lnTo>
                  <a:lnTo>
                    <a:pt x="15919" y="186490"/>
                  </a:lnTo>
                  <a:lnTo>
                    <a:pt x="76271" y="144294"/>
                  </a:lnTo>
                  <a:lnTo>
                    <a:pt x="100856" y="139357"/>
                  </a:lnTo>
                  <a:lnTo>
                    <a:pt x="154766" y="144592"/>
                  </a:lnTo>
                  <a:lnTo>
                    <a:pt x="194152" y="154766"/>
                  </a:lnTo>
                  <a:lnTo>
                    <a:pt x="229607" y="178572"/>
                  </a:lnTo>
                  <a:lnTo>
                    <a:pt x="243485" y="193196"/>
                  </a:lnTo>
                  <a:lnTo>
                    <a:pt x="265796" y="241369"/>
                  </a:lnTo>
                  <a:lnTo>
                    <a:pt x="271244" y="278067"/>
                  </a:lnTo>
                  <a:lnTo>
                    <a:pt x="261783" y="337944"/>
                  </a:lnTo>
                  <a:lnTo>
                    <a:pt x="254275" y="362293"/>
                  </a:lnTo>
                  <a:lnTo>
                    <a:pt x="230392" y="396990"/>
                  </a:lnTo>
                  <a:lnTo>
                    <a:pt x="223716" y="404552"/>
                  </a:lnTo>
                  <a:lnTo>
                    <a:pt x="203821" y="412954"/>
                  </a:lnTo>
                  <a:lnTo>
                    <a:pt x="147720" y="424857"/>
                  </a:lnTo>
                  <a:lnTo>
                    <a:pt x="86410" y="413049"/>
                  </a:lnTo>
                  <a:lnTo>
                    <a:pt x="62968" y="409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629653" y="2979564"/>
            <a:ext cx="2825121" cy="635621"/>
            <a:chOff x="5629653" y="2979564"/>
            <a:chExt cx="2825121" cy="635621"/>
          </a:xfrm>
        </p:grpSpPr>
        <p:sp>
          <p:nvSpPr>
            <p:cNvPr id="84" name="Freeform 83"/>
            <p:cNvSpPr/>
            <p:nvPr/>
          </p:nvSpPr>
          <p:spPr>
            <a:xfrm>
              <a:off x="5629653" y="3092319"/>
              <a:ext cx="266001" cy="522866"/>
            </a:xfrm>
            <a:custGeom>
              <a:avLst/>
              <a:gdLst/>
              <a:ahLst/>
              <a:cxnLst/>
              <a:rect l="0" t="0" r="0" b="0"/>
              <a:pathLst>
                <a:path w="266001" h="522866">
                  <a:moveTo>
                    <a:pt x="108378" y="45173"/>
                  </a:moveTo>
                  <a:lnTo>
                    <a:pt x="90419" y="99048"/>
                  </a:lnTo>
                  <a:lnTo>
                    <a:pt x="83629" y="119420"/>
                  </a:lnTo>
                  <a:lnTo>
                    <a:pt x="81350" y="121577"/>
                  </a:lnTo>
                  <a:lnTo>
                    <a:pt x="79831" y="118336"/>
                  </a:lnTo>
                  <a:lnTo>
                    <a:pt x="79313" y="102256"/>
                  </a:lnTo>
                  <a:lnTo>
                    <a:pt x="91624" y="45989"/>
                  </a:lnTo>
                  <a:lnTo>
                    <a:pt x="104441" y="27598"/>
                  </a:lnTo>
                  <a:lnTo>
                    <a:pt x="121836" y="12795"/>
                  </a:lnTo>
                  <a:lnTo>
                    <a:pt x="141265" y="2317"/>
                  </a:lnTo>
                  <a:lnTo>
                    <a:pt x="161599" y="0"/>
                  </a:lnTo>
                  <a:lnTo>
                    <a:pt x="203249" y="8044"/>
                  </a:lnTo>
                  <a:lnTo>
                    <a:pt x="221123" y="20482"/>
                  </a:lnTo>
                  <a:lnTo>
                    <a:pt x="235696" y="37709"/>
                  </a:lnTo>
                  <a:lnTo>
                    <a:pt x="258491" y="87690"/>
                  </a:lnTo>
                  <a:lnTo>
                    <a:pt x="264761" y="139056"/>
                  </a:lnTo>
                  <a:lnTo>
                    <a:pt x="266000" y="201195"/>
                  </a:lnTo>
                  <a:lnTo>
                    <a:pt x="260656" y="253287"/>
                  </a:lnTo>
                  <a:lnTo>
                    <a:pt x="247165" y="313013"/>
                  </a:lnTo>
                  <a:lnTo>
                    <a:pt x="223183" y="371084"/>
                  </a:lnTo>
                  <a:lnTo>
                    <a:pt x="190327" y="427615"/>
                  </a:lnTo>
                  <a:lnTo>
                    <a:pt x="147997" y="483313"/>
                  </a:lnTo>
                  <a:lnTo>
                    <a:pt x="118167" y="504105"/>
                  </a:lnTo>
                  <a:lnTo>
                    <a:pt x="76646" y="521611"/>
                  </a:lnTo>
                  <a:lnTo>
                    <a:pt x="55670" y="522865"/>
                  </a:lnTo>
                  <a:lnTo>
                    <a:pt x="35819" y="518354"/>
                  </a:lnTo>
                  <a:lnTo>
                    <a:pt x="19198" y="508549"/>
                  </a:lnTo>
                  <a:lnTo>
                    <a:pt x="7131" y="493273"/>
                  </a:lnTo>
                  <a:lnTo>
                    <a:pt x="2276" y="484287"/>
                  </a:lnTo>
                  <a:lnTo>
                    <a:pt x="0" y="464942"/>
                  </a:lnTo>
                  <a:lnTo>
                    <a:pt x="4058" y="445816"/>
                  </a:lnTo>
                  <a:lnTo>
                    <a:pt x="13661" y="429517"/>
                  </a:lnTo>
                  <a:lnTo>
                    <a:pt x="28846" y="417594"/>
                  </a:lnTo>
                  <a:lnTo>
                    <a:pt x="67192" y="400407"/>
                  </a:lnTo>
                  <a:lnTo>
                    <a:pt x="87733" y="399197"/>
                  </a:lnTo>
                  <a:lnTo>
                    <a:pt x="129516" y="407952"/>
                  </a:lnTo>
                  <a:lnTo>
                    <a:pt x="170395" y="429352"/>
                  </a:lnTo>
                  <a:lnTo>
                    <a:pt x="229132" y="473818"/>
                  </a:lnTo>
                  <a:lnTo>
                    <a:pt x="245248" y="487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22300" y="3590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27627" y="3000621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73699" y="136871"/>
                  </a:moveTo>
                  <a:lnTo>
                    <a:pt x="58058" y="118890"/>
                  </a:lnTo>
                  <a:lnTo>
                    <a:pt x="34092" y="625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22383" y="2979564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63171" y="136871"/>
                  </a:moveTo>
                  <a:lnTo>
                    <a:pt x="44043" y="82996"/>
                  </a:lnTo>
                  <a:lnTo>
                    <a:pt x="8912" y="23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50617" y="3316476"/>
              <a:ext cx="186416" cy="248220"/>
            </a:xfrm>
            <a:custGeom>
              <a:avLst/>
              <a:gdLst/>
              <a:ahLst/>
              <a:cxnLst/>
              <a:rect l="0" t="0" r="0" b="0"/>
              <a:pathLst>
                <a:path w="186416" h="248220">
                  <a:moveTo>
                    <a:pt x="124450" y="0"/>
                  </a:moveTo>
                  <a:lnTo>
                    <a:pt x="102093" y="0"/>
                  </a:lnTo>
                  <a:lnTo>
                    <a:pt x="84877" y="6239"/>
                  </a:lnTo>
                  <a:lnTo>
                    <a:pt x="49173" y="29309"/>
                  </a:lnTo>
                  <a:lnTo>
                    <a:pt x="24287" y="60677"/>
                  </a:lnTo>
                  <a:lnTo>
                    <a:pt x="7685" y="94018"/>
                  </a:lnTo>
                  <a:lnTo>
                    <a:pt x="0" y="145130"/>
                  </a:lnTo>
                  <a:lnTo>
                    <a:pt x="1008" y="185201"/>
                  </a:lnTo>
                  <a:lnTo>
                    <a:pt x="15085" y="218651"/>
                  </a:lnTo>
                  <a:lnTo>
                    <a:pt x="27490" y="235999"/>
                  </a:lnTo>
                  <a:lnTo>
                    <a:pt x="47042" y="245268"/>
                  </a:lnTo>
                  <a:lnTo>
                    <a:pt x="70159" y="248219"/>
                  </a:lnTo>
                  <a:lnTo>
                    <a:pt x="92131" y="245630"/>
                  </a:lnTo>
                  <a:lnTo>
                    <a:pt x="110476" y="237461"/>
                  </a:lnTo>
                  <a:lnTo>
                    <a:pt x="141317" y="213152"/>
                  </a:lnTo>
                  <a:lnTo>
                    <a:pt x="168770" y="177415"/>
                  </a:lnTo>
                  <a:lnTo>
                    <a:pt x="181515" y="145764"/>
                  </a:lnTo>
                  <a:lnTo>
                    <a:pt x="186415" y="93741"/>
                  </a:lnTo>
                  <a:lnTo>
                    <a:pt x="184745" y="68569"/>
                  </a:lnTo>
                  <a:lnTo>
                    <a:pt x="176204" y="49582"/>
                  </a:lnTo>
                  <a:lnTo>
                    <a:pt x="158242" y="257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80965" y="3011150"/>
              <a:ext cx="104673" cy="515897"/>
            </a:xfrm>
            <a:custGeom>
              <a:avLst/>
              <a:gdLst/>
              <a:ahLst/>
              <a:cxnLst/>
              <a:rect l="0" t="0" r="0" b="0"/>
              <a:pathLst>
                <a:path w="104673" h="515897">
                  <a:moveTo>
                    <a:pt x="41501" y="515896"/>
                  </a:moveTo>
                  <a:lnTo>
                    <a:pt x="44621" y="473205"/>
                  </a:lnTo>
                  <a:lnTo>
                    <a:pt x="47567" y="450129"/>
                  </a:lnTo>
                  <a:lnTo>
                    <a:pt x="43046" y="390774"/>
                  </a:lnTo>
                  <a:lnTo>
                    <a:pt x="36218" y="333643"/>
                  </a:lnTo>
                  <a:lnTo>
                    <a:pt x="23603" y="276128"/>
                  </a:lnTo>
                  <a:lnTo>
                    <a:pt x="9846" y="212774"/>
                  </a:lnTo>
                  <a:lnTo>
                    <a:pt x="1453" y="154853"/>
                  </a:lnTo>
                  <a:lnTo>
                    <a:pt x="0" y="106844"/>
                  </a:lnTo>
                  <a:lnTo>
                    <a:pt x="1848" y="48964"/>
                  </a:lnTo>
                  <a:lnTo>
                    <a:pt x="10619" y="29171"/>
                  </a:lnTo>
                  <a:lnTo>
                    <a:pt x="25437" y="15694"/>
                  </a:lnTo>
                  <a:lnTo>
                    <a:pt x="44890" y="6975"/>
                  </a:lnTo>
                  <a:lnTo>
                    <a:pt x="1046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06653" y="325330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7277" y="11179"/>
                  </a:lnTo>
                  <a:lnTo>
                    <a:pt x="139311" y="16667"/>
                  </a:lnTo>
                  <a:lnTo>
                    <a:pt x="84060" y="20190"/>
                  </a:lnTo>
                  <a:lnTo>
                    <a:pt x="28736" y="208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01450" y="3021678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75150" y="3021678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63171"/>
                  </a:moveTo>
                  <a:lnTo>
                    <a:pt x="8333" y="28813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22245" y="3345079"/>
              <a:ext cx="310917" cy="201205"/>
            </a:xfrm>
            <a:custGeom>
              <a:avLst/>
              <a:gdLst/>
              <a:ahLst/>
              <a:cxnLst/>
              <a:rect l="0" t="0" r="0" b="0"/>
              <a:pathLst>
                <a:path w="310917" h="201205">
                  <a:moveTo>
                    <a:pt x="5589" y="76682"/>
                  </a:moveTo>
                  <a:lnTo>
                    <a:pt x="0" y="93450"/>
                  </a:lnTo>
                  <a:lnTo>
                    <a:pt x="375" y="111041"/>
                  </a:lnTo>
                  <a:lnTo>
                    <a:pt x="13308" y="169681"/>
                  </a:lnTo>
                  <a:lnTo>
                    <a:pt x="21004" y="201204"/>
                  </a:lnTo>
                  <a:lnTo>
                    <a:pt x="17429" y="171556"/>
                  </a:lnTo>
                  <a:lnTo>
                    <a:pt x="16376" y="115310"/>
                  </a:lnTo>
                  <a:lnTo>
                    <a:pt x="27604" y="56553"/>
                  </a:lnTo>
                  <a:lnTo>
                    <a:pt x="30795" y="45715"/>
                  </a:lnTo>
                  <a:lnTo>
                    <a:pt x="43697" y="27434"/>
                  </a:lnTo>
                  <a:lnTo>
                    <a:pt x="52052" y="19284"/>
                  </a:lnTo>
                  <a:lnTo>
                    <a:pt x="61130" y="16190"/>
                  </a:lnTo>
                  <a:lnTo>
                    <a:pt x="80577" y="18991"/>
                  </a:lnTo>
                  <a:lnTo>
                    <a:pt x="105666" y="33722"/>
                  </a:lnTo>
                  <a:lnTo>
                    <a:pt x="127918" y="58494"/>
                  </a:lnTo>
                  <a:lnTo>
                    <a:pt x="143740" y="88061"/>
                  </a:lnTo>
                  <a:lnTo>
                    <a:pt x="147992" y="90117"/>
                  </a:lnTo>
                  <a:lnTo>
                    <a:pt x="151998" y="86809"/>
                  </a:lnTo>
                  <a:lnTo>
                    <a:pt x="177077" y="28395"/>
                  </a:lnTo>
                  <a:lnTo>
                    <a:pt x="190601" y="13107"/>
                  </a:lnTo>
                  <a:lnTo>
                    <a:pt x="208310" y="2413"/>
                  </a:lnTo>
                  <a:lnTo>
                    <a:pt x="230997" y="0"/>
                  </a:lnTo>
                  <a:lnTo>
                    <a:pt x="243599" y="994"/>
                  </a:lnTo>
                  <a:lnTo>
                    <a:pt x="263840" y="11458"/>
                  </a:lnTo>
                  <a:lnTo>
                    <a:pt x="279464" y="27806"/>
                  </a:lnTo>
                  <a:lnTo>
                    <a:pt x="290308" y="46771"/>
                  </a:lnTo>
                  <a:lnTo>
                    <a:pt x="299565" y="102013"/>
                  </a:lnTo>
                  <a:lnTo>
                    <a:pt x="310916" y="160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50860" y="3279518"/>
              <a:ext cx="145665" cy="226472"/>
            </a:xfrm>
            <a:custGeom>
              <a:avLst/>
              <a:gdLst/>
              <a:ahLst/>
              <a:cxnLst/>
              <a:rect l="0" t="0" r="0" b="0"/>
              <a:pathLst>
                <a:path w="145665" h="226472">
                  <a:moveTo>
                    <a:pt x="3358" y="184357"/>
                  </a:moveTo>
                  <a:lnTo>
                    <a:pt x="14536" y="167590"/>
                  </a:lnTo>
                  <a:lnTo>
                    <a:pt x="70986" y="124764"/>
                  </a:lnTo>
                  <a:lnTo>
                    <a:pt x="124972" y="86490"/>
                  </a:lnTo>
                  <a:lnTo>
                    <a:pt x="133567" y="76999"/>
                  </a:lnTo>
                  <a:lnTo>
                    <a:pt x="143116" y="53974"/>
                  </a:lnTo>
                  <a:lnTo>
                    <a:pt x="145664" y="41283"/>
                  </a:lnTo>
                  <a:lnTo>
                    <a:pt x="142255" y="20943"/>
                  </a:lnTo>
                  <a:lnTo>
                    <a:pt x="138069" y="12243"/>
                  </a:lnTo>
                  <a:lnTo>
                    <a:pt x="130600" y="6444"/>
                  </a:lnTo>
                  <a:lnTo>
                    <a:pt x="109823" y="0"/>
                  </a:lnTo>
                  <a:lnTo>
                    <a:pt x="100071" y="621"/>
                  </a:lnTo>
                  <a:lnTo>
                    <a:pt x="82996" y="7550"/>
                  </a:lnTo>
                  <a:lnTo>
                    <a:pt x="60229" y="24605"/>
                  </a:lnTo>
                  <a:lnTo>
                    <a:pt x="17458" y="79837"/>
                  </a:lnTo>
                  <a:lnTo>
                    <a:pt x="1946" y="122063"/>
                  </a:lnTo>
                  <a:lnTo>
                    <a:pt x="0" y="148482"/>
                  </a:lnTo>
                  <a:lnTo>
                    <a:pt x="4206" y="170752"/>
                  </a:lnTo>
                  <a:lnTo>
                    <a:pt x="19726" y="196444"/>
                  </a:lnTo>
                  <a:lnTo>
                    <a:pt x="32469" y="211566"/>
                  </a:lnTo>
                  <a:lnTo>
                    <a:pt x="52171" y="219847"/>
                  </a:lnTo>
                  <a:lnTo>
                    <a:pt x="87586" y="226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05306" y="3321089"/>
              <a:ext cx="185825" cy="163844"/>
            </a:xfrm>
            <a:custGeom>
              <a:avLst/>
              <a:gdLst/>
              <a:ahLst/>
              <a:cxnLst/>
              <a:rect l="0" t="0" r="0" b="0"/>
              <a:pathLst>
                <a:path w="185825" h="163844">
                  <a:moveTo>
                    <a:pt x="112124" y="79615"/>
                  </a:moveTo>
                  <a:lnTo>
                    <a:pt x="117713" y="62848"/>
                  </a:lnTo>
                  <a:lnTo>
                    <a:pt x="117338" y="45257"/>
                  </a:lnTo>
                  <a:lnTo>
                    <a:pt x="112102" y="26910"/>
                  </a:lnTo>
                  <a:lnTo>
                    <a:pt x="101975" y="10957"/>
                  </a:lnTo>
                  <a:lnTo>
                    <a:pt x="93659" y="5767"/>
                  </a:lnTo>
                  <a:lnTo>
                    <a:pt x="71942" y="0"/>
                  </a:lnTo>
                  <a:lnTo>
                    <a:pt x="49812" y="3677"/>
                  </a:lnTo>
                  <a:lnTo>
                    <a:pt x="38997" y="7932"/>
                  </a:lnTo>
                  <a:lnTo>
                    <a:pt x="23861" y="22020"/>
                  </a:lnTo>
                  <a:lnTo>
                    <a:pt x="8763" y="52801"/>
                  </a:lnTo>
                  <a:lnTo>
                    <a:pt x="0" y="91558"/>
                  </a:lnTo>
                  <a:lnTo>
                    <a:pt x="290" y="116508"/>
                  </a:lnTo>
                  <a:lnTo>
                    <a:pt x="8217" y="135397"/>
                  </a:lnTo>
                  <a:lnTo>
                    <a:pt x="31424" y="159184"/>
                  </a:lnTo>
                  <a:lnTo>
                    <a:pt x="40777" y="161907"/>
                  </a:lnTo>
                  <a:lnTo>
                    <a:pt x="60527" y="158693"/>
                  </a:lnTo>
                  <a:lnTo>
                    <a:pt x="77884" y="146347"/>
                  </a:lnTo>
                  <a:lnTo>
                    <a:pt x="85788" y="138141"/>
                  </a:lnTo>
                  <a:lnTo>
                    <a:pt x="94569" y="116545"/>
                  </a:lnTo>
                  <a:lnTo>
                    <a:pt x="97303" y="92519"/>
                  </a:lnTo>
                  <a:lnTo>
                    <a:pt x="94604" y="66281"/>
                  </a:lnTo>
                  <a:lnTo>
                    <a:pt x="95765" y="67216"/>
                  </a:lnTo>
                  <a:lnTo>
                    <a:pt x="121498" y="126328"/>
                  </a:lnTo>
                  <a:lnTo>
                    <a:pt x="140898" y="149088"/>
                  </a:lnTo>
                  <a:lnTo>
                    <a:pt x="157667" y="157285"/>
                  </a:lnTo>
                  <a:lnTo>
                    <a:pt x="185824" y="163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96373" y="3295258"/>
              <a:ext cx="167724" cy="179147"/>
            </a:xfrm>
            <a:custGeom>
              <a:avLst/>
              <a:gdLst/>
              <a:ahLst/>
              <a:cxnLst/>
              <a:rect l="0" t="0" r="0" b="0"/>
              <a:pathLst>
                <a:path w="167724" h="179147">
                  <a:moveTo>
                    <a:pt x="5285" y="63332"/>
                  </a:moveTo>
                  <a:lnTo>
                    <a:pt x="5285" y="121949"/>
                  </a:lnTo>
                  <a:lnTo>
                    <a:pt x="11351" y="160699"/>
                  </a:lnTo>
                  <a:lnTo>
                    <a:pt x="10498" y="159829"/>
                  </a:lnTo>
                  <a:lnTo>
                    <a:pt x="8760" y="155739"/>
                  </a:lnTo>
                  <a:lnTo>
                    <a:pt x="0" y="95250"/>
                  </a:lnTo>
                  <a:lnTo>
                    <a:pt x="1899" y="63431"/>
                  </a:lnTo>
                  <a:lnTo>
                    <a:pt x="14191" y="22408"/>
                  </a:lnTo>
                  <a:lnTo>
                    <a:pt x="25231" y="5759"/>
                  </a:lnTo>
                  <a:lnTo>
                    <a:pt x="34960" y="1553"/>
                  </a:lnTo>
                  <a:lnTo>
                    <a:pt x="61368" y="0"/>
                  </a:lnTo>
                  <a:lnTo>
                    <a:pt x="86363" y="9448"/>
                  </a:lnTo>
                  <a:lnTo>
                    <a:pt x="117045" y="34499"/>
                  </a:lnTo>
                  <a:lnTo>
                    <a:pt x="137835" y="64148"/>
                  </a:lnTo>
                  <a:lnTo>
                    <a:pt x="162833" y="126575"/>
                  </a:lnTo>
                  <a:lnTo>
                    <a:pt x="167723" y="146422"/>
                  </a:lnTo>
                  <a:lnTo>
                    <a:pt x="163212" y="179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22450" y="3271344"/>
              <a:ext cx="232324" cy="245175"/>
            </a:xfrm>
            <a:custGeom>
              <a:avLst/>
              <a:gdLst/>
              <a:ahLst/>
              <a:cxnLst/>
              <a:rect l="0" t="0" r="0" b="0"/>
              <a:pathLst>
                <a:path w="232324" h="245175">
                  <a:moveTo>
                    <a:pt x="126648" y="13547"/>
                  </a:moveTo>
                  <a:lnTo>
                    <a:pt x="109880" y="2368"/>
                  </a:lnTo>
                  <a:lnTo>
                    <a:pt x="92289" y="0"/>
                  </a:lnTo>
                  <a:lnTo>
                    <a:pt x="82685" y="1006"/>
                  </a:lnTo>
                  <a:lnTo>
                    <a:pt x="65775" y="8363"/>
                  </a:lnTo>
                  <a:lnTo>
                    <a:pt x="13231" y="48721"/>
                  </a:lnTo>
                  <a:lnTo>
                    <a:pt x="5414" y="58053"/>
                  </a:lnTo>
                  <a:lnTo>
                    <a:pt x="1372" y="67784"/>
                  </a:lnTo>
                  <a:lnTo>
                    <a:pt x="0" y="87955"/>
                  </a:lnTo>
                  <a:lnTo>
                    <a:pt x="3612" y="95908"/>
                  </a:lnTo>
                  <a:lnTo>
                    <a:pt x="16983" y="107864"/>
                  </a:lnTo>
                  <a:lnTo>
                    <a:pt x="37744" y="113957"/>
                  </a:lnTo>
                  <a:lnTo>
                    <a:pt x="61399" y="115496"/>
                  </a:lnTo>
                  <a:lnTo>
                    <a:pt x="111420" y="110071"/>
                  </a:lnTo>
                  <a:lnTo>
                    <a:pt x="171343" y="114242"/>
                  </a:lnTo>
                  <a:lnTo>
                    <a:pt x="193696" y="126150"/>
                  </a:lnTo>
                  <a:lnTo>
                    <a:pt x="227110" y="162391"/>
                  </a:lnTo>
                  <a:lnTo>
                    <a:pt x="231057" y="172438"/>
                  </a:lnTo>
                  <a:lnTo>
                    <a:pt x="232323" y="192960"/>
                  </a:lnTo>
                  <a:lnTo>
                    <a:pt x="225868" y="210659"/>
                  </a:lnTo>
                  <a:lnTo>
                    <a:pt x="220871" y="218654"/>
                  </a:lnTo>
                  <a:lnTo>
                    <a:pt x="202840" y="230658"/>
                  </a:lnTo>
                  <a:lnTo>
                    <a:pt x="178058" y="238722"/>
                  </a:lnTo>
                  <a:lnTo>
                    <a:pt x="120729" y="243899"/>
                  </a:lnTo>
                  <a:lnTo>
                    <a:pt x="84534" y="245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8760361" y="2979564"/>
            <a:ext cx="1157485" cy="652768"/>
            <a:chOff x="8760361" y="2979564"/>
            <a:chExt cx="1157485" cy="652768"/>
          </a:xfrm>
        </p:grpSpPr>
        <p:sp>
          <p:nvSpPr>
            <p:cNvPr id="99" name="Freeform 98"/>
            <p:cNvSpPr/>
            <p:nvPr/>
          </p:nvSpPr>
          <p:spPr>
            <a:xfrm>
              <a:off x="8760361" y="3242442"/>
              <a:ext cx="220448" cy="169265"/>
            </a:xfrm>
            <a:custGeom>
              <a:avLst/>
              <a:gdLst/>
              <a:ahLst/>
              <a:cxnLst/>
              <a:rect l="0" t="0" r="0" b="0"/>
              <a:pathLst>
                <a:path w="220448" h="169265">
                  <a:moveTo>
                    <a:pt x="9877" y="105620"/>
                  </a:moveTo>
                  <a:lnTo>
                    <a:pt x="9877" y="164236"/>
                  </a:lnTo>
                  <a:lnTo>
                    <a:pt x="8707" y="169264"/>
                  </a:lnTo>
                  <a:lnTo>
                    <a:pt x="6758" y="169106"/>
                  </a:lnTo>
                  <a:lnTo>
                    <a:pt x="4288" y="165492"/>
                  </a:lnTo>
                  <a:lnTo>
                    <a:pt x="0" y="105069"/>
                  </a:lnTo>
                  <a:lnTo>
                    <a:pt x="5066" y="54948"/>
                  </a:lnTo>
                  <a:lnTo>
                    <a:pt x="10179" y="46103"/>
                  </a:lnTo>
                  <a:lnTo>
                    <a:pt x="25219" y="33154"/>
                  </a:lnTo>
                  <a:lnTo>
                    <a:pt x="34144" y="30403"/>
                  </a:lnTo>
                  <a:lnTo>
                    <a:pt x="53418" y="30466"/>
                  </a:lnTo>
                  <a:lnTo>
                    <a:pt x="70563" y="37513"/>
                  </a:lnTo>
                  <a:lnTo>
                    <a:pt x="78410" y="42668"/>
                  </a:lnTo>
                  <a:lnTo>
                    <a:pt x="90249" y="57754"/>
                  </a:lnTo>
                  <a:lnTo>
                    <a:pt x="95044" y="66690"/>
                  </a:lnTo>
                  <a:lnTo>
                    <a:pt x="97071" y="67969"/>
                  </a:lnTo>
                  <a:lnTo>
                    <a:pt x="97844" y="48580"/>
                  </a:lnTo>
                  <a:lnTo>
                    <a:pt x="111331" y="21259"/>
                  </a:lnTo>
                  <a:lnTo>
                    <a:pt x="123598" y="5345"/>
                  </a:lnTo>
                  <a:lnTo>
                    <a:pt x="131314" y="1335"/>
                  </a:lnTo>
                  <a:lnTo>
                    <a:pt x="149247" y="0"/>
                  </a:lnTo>
                  <a:lnTo>
                    <a:pt x="179073" y="11414"/>
                  </a:lnTo>
                  <a:lnTo>
                    <a:pt x="204549" y="35203"/>
                  </a:lnTo>
                  <a:lnTo>
                    <a:pt x="213381" y="57556"/>
                  </a:lnTo>
                  <a:lnTo>
                    <a:pt x="219051" y="110034"/>
                  </a:lnTo>
                  <a:lnTo>
                    <a:pt x="220447" y="158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013044" y="3179606"/>
              <a:ext cx="113494" cy="220539"/>
            </a:xfrm>
            <a:custGeom>
              <a:avLst/>
              <a:gdLst/>
              <a:ahLst/>
              <a:cxnLst/>
              <a:rect l="0" t="0" r="0" b="0"/>
              <a:pathLst>
                <a:path w="113494" h="220539">
                  <a:moveTo>
                    <a:pt x="9878" y="31585"/>
                  </a:moveTo>
                  <a:lnTo>
                    <a:pt x="2642" y="59141"/>
                  </a:lnTo>
                  <a:lnTo>
                    <a:pt x="0" y="115364"/>
                  </a:lnTo>
                  <a:lnTo>
                    <a:pt x="5067" y="166287"/>
                  </a:lnTo>
                  <a:lnTo>
                    <a:pt x="19631" y="199399"/>
                  </a:lnTo>
                  <a:lnTo>
                    <a:pt x="35270" y="214574"/>
                  </a:lnTo>
                  <a:lnTo>
                    <a:pt x="44354" y="220258"/>
                  </a:lnTo>
                  <a:lnTo>
                    <a:pt x="52749" y="220538"/>
                  </a:lnTo>
                  <a:lnTo>
                    <a:pt x="60686" y="217215"/>
                  </a:lnTo>
                  <a:lnTo>
                    <a:pt x="74574" y="204165"/>
                  </a:lnTo>
                  <a:lnTo>
                    <a:pt x="106708" y="145666"/>
                  </a:lnTo>
                  <a:lnTo>
                    <a:pt x="113493" y="93721"/>
                  </a:lnTo>
                  <a:lnTo>
                    <a:pt x="109244" y="32811"/>
                  </a:lnTo>
                  <a:lnTo>
                    <a:pt x="104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59792" y="2990093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0" y="0"/>
                  </a:moveTo>
                  <a:lnTo>
                    <a:pt x="0" y="54145"/>
                  </a:lnTo>
                  <a:lnTo>
                    <a:pt x="3120" y="101440"/>
                  </a:lnTo>
                  <a:lnTo>
                    <a:pt x="8334" y="156788"/>
                  </a:lnTo>
                  <a:lnTo>
                    <a:pt x="9879" y="213352"/>
                  </a:lnTo>
                  <a:lnTo>
                    <a:pt x="13456" y="268326"/>
                  </a:lnTo>
                  <a:lnTo>
                    <a:pt x="19556" y="328823"/>
                  </a:lnTo>
                  <a:lnTo>
                    <a:pt x="2105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96663" y="303220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4" y="156331"/>
                  </a:lnTo>
                  <a:lnTo>
                    <a:pt x="9879" y="210097"/>
                  </a:lnTo>
                  <a:lnTo>
                    <a:pt x="13456" y="25995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201907" y="3158549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36485" y="14654"/>
                  </a:lnTo>
                  <a:lnTo>
                    <a:pt x="80209" y="20962"/>
                  </a:lnTo>
                  <a:lnTo>
                    <a:pt x="21914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412477" y="328489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4144"/>
                  </a:lnTo>
                  <a:lnTo>
                    <a:pt x="1170" y="76707"/>
                  </a:lnTo>
                  <a:lnTo>
                    <a:pt x="3119" y="82723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391419" y="3169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487702" y="3177383"/>
              <a:ext cx="146783" cy="343706"/>
            </a:xfrm>
            <a:custGeom>
              <a:avLst/>
              <a:gdLst/>
              <a:ahLst/>
              <a:cxnLst/>
              <a:rect l="0" t="0" r="0" b="0"/>
              <a:pathLst>
                <a:path w="146783" h="343706">
                  <a:moveTo>
                    <a:pt x="19531" y="149622"/>
                  </a:moveTo>
                  <a:lnTo>
                    <a:pt x="30710" y="160800"/>
                  </a:lnTo>
                  <a:lnTo>
                    <a:pt x="32833" y="167603"/>
                  </a:lnTo>
                  <a:lnTo>
                    <a:pt x="30655" y="219363"/>
                  </a:lnTo>
                  <a:lnTo>
                    <a:pt x="38583" y="273059"/>
                  </a:lnTo>
                  <a:lnTo>
                    <a:pt x="51414" y="325606"/>
                  </a:lnTo>
                  <a:lnTo>
                    <a:pt x="54824" y="337135"/>
                  </a:lnTo>
                  <a:lnTo>
                    <a:pt x="54758" y="342481"/>
                  </a:lnTo>
                  <a:lnTo>
                    <a:pt x="52374" y="343705"/>
                  </a:lnTo>
                  <a:lnTo>
                    <a:pt x="48446" y="342182"/>
                  </a:lnTo>
                  <a:lnTo>
                    <a:pt x="44080" y="324891"/>
                  </a:lnTo>
                  <a:lnTo>
                    <a:pt x="39800" y="298879"/>
                  </a:lnTo>
                  <a:lnTo>
                    <a:pt x="21109" y="240933"/>
                  </a:lnTo>
                  <a:lnTo>
                    <a:pt x="11394" y="179097"/>
                  </a:lnTo>
                  <a:lnTo>
                    <a:pt x="8305" y="122992"/>
                  </a:lnTo>
                  <a:lnTo>
                    <a:pt x="0" y="60457"/>
                  </a:lnTo>
                  <a:lnTo>
                    <a:pt x="5391" y="36294"/>
                  </a:lnTo>
                  <a:lnTo>
                    <a:pt x="10105" y="24937"/>
                  </a:lnTo>
                  <a:lnTo>
                    <a:pt x="24700" y="9198"/>
                  </a:lnTo>
                  <a:lnTo>
                    <a:pt x="33505" y="3364"/>
                  </a:lnTo>
                  <a:lnTo>
                    <a:pt x="52649" y="0"/>
                  </a:lnTo>
                  <a:lnTo>
                    <a:pt x="93533" y="7373"/>
                  </a:lnTo>
                  <a:lnTo>
                    <a:pt x="119317" y="22336"/>
                  </a:lnTo>
                  <a:lnTo>
                    <a:pt x="141774" y="47177"/>
                  </a:lnTo>
                  <a:lnTo>
                    <a:pt x="146782" y="69776"/>
                  </a:lnTo>
                  <a:lnTo>
                    <a:pt x="143937" y="94247"/>
                  </a:lnTo>
                  <a:lnTo>
                    <a:pt x="116618" y="149262"/>
                  </a:lnTo>
                  <a:lnTo>
                    <a:pt x="96996" y="164280"/>
                  </a:lnTo>
                  <a:lnTo>
                    <a:pt x="73847" y="172514"/>
                  </a:lnTo>
                  <a:lnTo>
                    <a:pt x="19531" y="170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87193" y="2979564"/>
              <a:ext cx="9554" cy="315856"/>
            </a:xfrm>
            <a:custGeom>
              <a:avLst/>
              <a:gdLst/>
              <a:ahLst/>
              <a:cxnLst/>
              <a:rect l="0" t="0" r="0" b="0"/>
              <a:pathLst>
                <a:path w="9554" h="315856">
                  <a:moveTo>
                    <a:pt x="9553" y="0"/>
                  </a:moveTo>
                  <a:lnTo>
                    <a:pt x="3964" y="58617"/>
                  </a:lnTo>
                  <a:lnTo>
                    <a:pt x="0" y="121197"/>
                  </a:lnTo>
                  <a:lnTo>
                    <a:pt x="483" y="172521"/>
                  </a:lnTo>
                  <a:lnTo>
                    <a:pt x="6346" y="223603"/>
                  </a:lnTo>
                  <a:lnTo>
                    <a:pt x="8920" y="280259"/>
                  </a:lnTo>
                  <a:lnTo>
                    <a:pt x="955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02031" y="3200663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654632" y="3116435"/>
              <a:ext cx="263214" cy="515897"/>
            </a:xfrm>
            <a:custGeom>
              <a:avLst/>
              <a:gdLst/>
              <a:ahLst/>
              <a:cxnLst/>
              <a:rect l="0" t="0" r="0" b="0"/>
              <a:pathLst>
                <a:path w="263214" h="515897">
                  <a:moveTo>
                    <a:pt x="263213" y="0"/>
                  </a:moveTo>
                  <a:lnTo>
                    <a:pt x="238019" y="53875"/>
                  </a:lnTo>
                  <a:lnTo>
                    <a:pt x="206790" y="116626"/>
                  </a:lnTo>
                  <a:lnTo>
                    <a:pt x="177216" y="177705"/>
                  </a:lnTo>
                  <a:lnTo>
                    <a:pt x="144826" y="231458"/>
                  </a:lnTo>
                  <a:lnTo>
                    <a:pt x="117829" y="289836"/>
                  </a:lnTo>
                  <a:lnTo>
                    <a:pt x="92365" y="349906"/>
                  </a:lnTo>
                  <a:lnTo>
                    <a:pt x="69871" y="387166"/>
                  </a:lnTo>
                  <a:lnTo>
                    <a:pt x="53281" y="410719"/>
                  </a:lnTo>
                  <a:lnTo>
                    <a:pt x="23495" y="47217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779523" y="2884808"/>
            <a:ext cx="189514" cy="178985"/>
            <a:chOff x="2779523" y="2884808"/>
            <a:chExt cx="189514" cy="178985"/>
          </a:xfrm>
        </p:grpSpPr>
        <p:sp>
          <p:nvSpPr>
            <p:cNvPr id="111" name="Freeform 110"/>
            <p:cNvSpPr/>
            <p:nvPr/>
          </p:nvSpPr>
          <p:spPr>
            <a:xfrm>
              <a:off x="2800580" y="2884808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0"/>
                  </a:moveTo>
                  <a:lnTo>
                    <a:pt x="118958" y="55087"/>
                  </a:lnTo>
                  <a:lnTo>
                    <a:pt x="81060" y="102487"/>
                  </a:lnTo>
                  <a:lnTo>
                    <a:pt x="19004" y="1589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79523" y="2905865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0" y="0"/>
                  </a:moveTo>
                  <a:lnTo>
                    <a:pt x="59593" y="49498"/>
                  </a:lnTo>
                  <a:lnTo>
                    <a:pt x="114533" y="95729"/>
                  </a:lnTo>
                  <a:lnTo>
                    <a:pt x="164300" y="143441"/>
                  </a:lnTo>
                  <a:lnTo>
                    <a:pt x="178984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436899" y="2716352"/>
            <a:ext cx="1272856" cy="486360"/>
            <a:chOff x="1436899" y="2716352"/>
            <a:chExt cx="1272856" cy="486360"/>
          </a:xfrm>
        </p:grpSpPr>
        <p:sp>
          <p:nvSpPr>
            <p:cNvPr id="114" name="Freeform 113"/>
            <p:cNvSpPr/>
            <p:nvPr/>
          </p:nvSpPr>
          <p:spPr>
            <a:xfrm>
              <a:off x="1436899" y="2768994"/>
              <a:ext cx="434198" cy="417048"/>
            </a:xfrm>
            <a:custGeom>
              <a:avLst/>
              <a:gdLst/>
              <a:ahLst/>
              <a:cxnLst/>
              <a:rect l="0" t="0" r="0" b="0"/>
              <a:pathLst>
                <a:path w="434198" h="417048">
                  <a:moveTo>
                    <a:pt x="205546" y="0"/>
                  </a:moveTo>
                  <a:lnTo>
                    <a:pt x="143454" y="5590"/>
                  </a:lnTo>
                  <a:lnTo>
                    <a:pt x="101644" y="19129"/>
                  </a:lnTo>
                  <a:lnTo>
                    <a:pt x="56712" y="55393"/>
                  </a:lnTo>
                  <a:lnTo>
                    <a:pt x="31726" y="85043"/>
                  </a:lnTo>
                  <a:lnTo>
                    <a:pt x="15094" y="121645"/>
                  </a:lnTo>
                  <a:lnTo>
                    <a:pt x="6229" y="175934"/>
                  </a:lnTo>
                  <a:lnTo>
                    <a:pt x="0" y="217725"/>
                  </a:lnTo>
                  <a:lnTo>
                    <a:pt x="7190" y="270649"/>
                  </a:lnTo>
                  <a:lnTo>
                    <a:pt x="15613" y="294594"/>
                  </a:lnTo>
                  <a:lnTo>
                    <a:pt x="59478" y="356325"/>
                  </a:lnTo>
                  <a:lnTo>
                    <a:pt x="121435" y="406342"/>
                  </a:lnTo>
                  <a:lnTo>
                    <a:pt x="145547" y="414564"/>
                  </a:lnTo>
                  <a:lnTo>
                    <a:pt x="171861" y="417047"/>
                  </a:lnTo>
                  <a:lnTo>
                    <a:pt x="226882" y="409110"/>
                  </a:lnTo>
                  <a:lnTo>
                    <a:pt x="282810" y="390688"/>
                  </a:lnTo>
                  <a:lnTo>
                    <a:pt x="323277" y="363349"/>
                  </a:lnTo>
                  <a:lnTo>
                    <a:pt x="376294" y="310941"/>
                  </a:lnTo>
                  <a:lnTo>
                    <a:pt x="412446" y="248066"/>
                  </a:lnTo>
                  <a:lnTo>
                    <a:pt x="431076" y="200040"/>
                  </a:lnTo>
                  <a:lnTo>
                    <a:pt x="434197" y="160397"/>
                  </a:lnTo>
                  <a:lnTo>
                    <a:pt x="427063" y="119015"/>
                  </a:lnTo>
                  <a:lnTo>
                    <a:pt x="409481" y="79458"/>
                  </a:lnTo>
                  <a:lnTo>
                    <a:pt x="372692" y="43945"/>
                  </a:lnTo>
                  <a:lnTo>
                    <a:pt x="362600" y="36316"/>
                  </a:lnTo>
                  <a:lnTo>
                    <a:pt x="335789" y="27839"/>
                  </a:lnTo>
                  <a:lnTo>
                    <a:pt x="294050" y="26186"/>
                  </a:lnTo>
                  <a:lnTo>
                    <a:pt x="23713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10943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80155" y="2716352"/>
              <a:ext cx="223621" cy="458282"/>
            </a:xfrm>
            <a:custGeom>
              <a:avLst/>
              <a:gdLst/>
              <a:ahLst/>
              <a:cxnLst/>
              <a:rect l="0" t="0" r="0" b="0"/>
              <a:pathLst>
                <a:path w="223621" h="458282">
                  <a:moveTo>
                    <a:pt x="125586" y="0"/>
                  </a:moveTo>
                  <a:lnTo>
                    <a:pt x="108775" y="19150"/>
                  </a:lnTo>
                  <a:lnTo>
                    <a:pt x="86043" y="65567"/>
                  </a:lnTo>
                  <a:lnTo>
                    <a:pt x="69941" y="119796"/>
                  </a:lnTo>
                  <a:lnTo>
                    <a:pt x="43620" y="176028"/>
                  </a:lnTo>
                  <a:lnTo>
                    <a:pt x="28380" y="223342"/>
                  </a:lnTo>
                  <a:lnTo>
                    <a:pt x="12166" y="274406"/>
                  </a:lnTo>
                  <a:lnTo>
                    <a:pt x="3072" y="323461"/>
                  </a:lnTo>
                  <a:lnTo>
                    <a:pt x="0" y="381958"/>
                  </a:lnTo>
                  <a:lnTo>
                    <a:pt x="5057" y="418889"/>
                  </a:lnTo>
                  <a:lnTo>
                    <a:pt x="19553" y="446469"/>
                  </a:lnTo>
                  <a:lnTo>
                    <a:pt x="27991" y="452064"/>
                  </a:lnTo>
                  <a:lnTo>
                    <a:pt x="49845" y="458281"/>
                  </a:lnTo>
                  <a:lnTo>
                    <a:pt x="88456" y="456191"/>
                  </a:lnTo>
                  <a:lnTo>
                    <a:pt x="135019" y="436599"/>
                  </a:lnTo>
                  <a:lnTo>
                    <a:pt x="166205" y="415842"/>
                  </a:lnTo>
                  <a:lnTo>
                    <a:pt x="211714" y="364739"/>
                  </a:lnTo>
                  <a:lnTo>
                    <a:pt x="221577" y="345770"/>
                  </a:lnTo>
                  <a:lnTo>
                    <a:pt x="223620" y="325641"/>
                  </a:lnTo>
                  <a:lnTo>
                    <a:pt x="219459" y="306166"/>
                  </a:lnTo>
                  <a:lnTo>
                    <a:pt x="209811" y="289712"/>
                  </a:lnTo>
                  <a:lnTo>
                    <a:pt x="201623" y="285558"/>
                  </a:lnTo>
                  <a:lnTo>
                    <a:pt x="180047" y="284062"/>
                  </a:lnTo>
                  <a:lnTo>
                    <a:pt x="147182" y="289797"/>
                  </a:lnTo>
                  <a:lnTo>
                    <a:pt x="94071" y="313925"/>
                  </a:lnTo>
                  <a:lnTo>
                    <a:pt x="518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55111" y="2747937"/>
              <a:ext cx="254644" cy="454775"/>
            </a:xfrm>
            <a:custGeom>
              <a:avLst/>
              <a:gdLst/>
              <a:ahLst/>
              <a:cxnLst/>
              <a:rect l="0" t="0" r="0" b="0"/>
              <a:pathLst>
                <a:path w="254644" h="454775">
                  <a:moveTo>
                    <a:pt x="187542" y="0"/>
                  </a:moveTo>
                  <a:lnTo>
                    <a:pt x="150063" y="8334"/>
                  </a:lnTo>
                  <a:lnTo>
                    <a:pt x="98640" y="15685"/>
                  </a:lnTo>
                  <a:lnTo>
                    <a:pt x="45762" y="22336"/>
                  </a:lnTo>
                  <a:lnTo>
                    <a:pt x="26652" y="31764"/>
                  </a:lnTo>
                  <a:lnTo>
                    <a:pt x="2740" y="55815"/>
                  </a:lnTo>
                  <a:lnTo>
                    <a:pt x="0" y="66456"/>
                  </a:lnTo>
                  <a:lnTo>
                    <a:pt x="9293" y="117156"/>
                  </a:lnTo>
                  <a:lnTo>
                    <a:pt x="26201" y="177775"/>
                  </a:lnTo>
                  <a:lnTo>
                    <a:pt x="37831" y="209042"/>
                  </a:lnTo>
                  <a:lnTo>
                    <a:pt x="49254" y="225879"/>
                  </a:lnTo>
                  <a:lnTo>
                    <a:pt x="53236" y="226625"/>
                  </a:lnTo>
                  <a:lnTo>
                    <a:pt x="55890" y="222443"/>
                  </a:lnTo>
                  <a:lnTo>
                    <a:pt x="61180" y="207658"/>
                  </a:lnTo>
                  <a:lnTo>
                    <a:pt x="71329" y="193289"/>
                  </a:lnTo>
                  <a:lnTo>
                    <a:pt x="95786" y="177634"/>
                  </a:lnTo>
                  <a:lnTo>
                    <a:pt x="130849" y="171176"/>
                  </a:lnTo>
                  <a:lnTo>
                    <a:pt x="165284" y="174851"/>
                  </a:lnTo>
                  <a:lnTo>
                    <a:pt x="197714" y="188938"/>
                  </a:lnTo>
                  <a:lnTo>
                    <a:pt x="223961" y="207930"/>
                  </a:lnTo>
                  <a:lnTo>
                    <a:pt x="240966" y="233965"/>
                  </a:lnTo>
                  <a:lnTo>
                    <a:pt x="253414" y="269495"/>
                  </a:lnTo>
                  <a:lnTo>
                    <a:pt x="254643" y="292911"/>
                  </a:lnTo>
                  <a:lnTo>
                    <a:pt x="241655" y="354428"/>
                  </a:lnTo>
                  <a:lnTo>
                    <a:pt x="211377" y="410146"/>
                  </a:lnTo>
                  <a:lnTo>
                    <a:pt x="185245" y="436470"/>
                  </a:lnTo>
                  <a:lnTo>
                    <a:pt x="149686" y="453498"/>
                  </a:lnTo>
                  <a:lnTo>
                    <a:pt x="103926" y="454774"/>
                  </a:lnTo>
                  <a:lnTo>
                    <a:pt x="46806" y="445895"/>
                  </a:lnTo>
                  <a:lnTo>
                    <a:pt x="85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171648" y="2616212"/>
            <a:ext cx="1191077" cy="479889"/>
            <a:chOff x="3171648" y="2616212"/>
            <a:chExt cx="1191077" cy="479889"/>
          </a:xfrm>
        </p:grpSpPr>
        <p:sp>
          <p:nvSpPr>
            <p:cNvPr id="119" name="Freeform 118"/>
            <p:cNvSpPr/>
            <p:nvPr/>
          </p:nvSpPr>
          <p:spPr>
            <a:xfrm>
              <a:off x="3171648" y="2616212"/>
              <a:ext cx="408042" cy="479889"/>
            </a:xfrm>
            <a:custGeom>
              <a:avLst/>
              <a:gdLst/>
              <a:ahLst/>
              <a:cxnLst/>
              <a:rect l="0" t="0" r="0" b="0"/>
              <a:pathLst>
                <a:path w="408042" h="479889">
                  <a:moveTo>
                    <a:pt x="50072" y="5383"/>
                  </a:moveTo>
                  <a:lnTo>
                    <a:pt x="26353" y="64000"/>
                  </a:lnTo>
                  <a:lnTo>
                    <a:pt x="11635" y="117004"/>
                  </a:lnTo>
                  <a:lnTo>
                    <a:pt x="4523" y="140391"/>
                  </a:lnTo>
                  <a:lnTo>
                    <a:pt x="2158" y="143351"/>
                  </a:lnTo>
                  <a:lnTo>
                    <a:pt x="582" y="140646"/>
                  </a:lnTo>
                  <a:lnTo>
                    <a:pt x="0" y="126332"/>
                  </a:lnTo>
                  <a:lnTo>
                    <a:pt x="7420" y="98542"/>
                  </a:lnTo>
                  <a:lnTo>
                    <a:pt x="30295" y="60830"/>
                  </a:lnTo>
                  <a:lnTo>
                    <a:pt x="74361" y="16158"/>
                  </a:lnTo>
                  <a:lnTo>
                    <a:pt x="83812" y="9057"/>
                  </a:lnTo>
                  <a:lnTo>
                    <a:pt x="109911" y="1167"/>
                  </a:lnTo>
                  <a:lnTo>
                    <a:pt x="138668" y="0"/>
                  </a:lnTo>
                  <a:lnTo>
                    <a:pt x="188845" y="18315"/>
                  </a:lnTo>
                  <a:lnTo>
                    <a:pt x="232292" y="44462"/>
                  </a:lnTo>
                  <a:lnTo>
                    <a:pt x="261600" y="70775"/>
                  </a:lnTo>
                  <a:lnTo>
                    <a:pt x="294540" y="126748"/>
                  </a:lnTo>
                  <a:lnTo>
                    <a:pt x="315269" y="172235"/>
                  </a:lnTo>
                  <a:lnTo>
                    <a:pt x="327001" y="227956"/>
                  </a:lnTo>
                  <a:lnTo>
                    <a:pt x="324108" y="279691"/>
                  </a:lnTo>
                  <a:lnTo>
                    <a:pt x="309530" y="336038"/>
                  </a:lnTo>
                  <a:lnTo>
                    <a:pt x="291115" y="376316"/>
                  </a:lnTo>
                  <a:lnTo>
                    <a:pt x="248580" y="432910"/>
                  </a:lnTo>
                  <a:lnTo>
                    <a:pt x="204577" y="467126"/>
                  </a:lnTo>
                  <a:lnTo>
                    <a:pt x="191680" y="474649"/>
                  </a:lnTo>
                  <a:lnTo>
                    <a:pt x="164871" y="479888"/>
                  </a:lnTo>
                  <a:lnTo>
                    <a:pt x="115122" y="473719"/>
                  </a:lnTo>
                  <a:lnTo>
                    <a:pt x="96141" y="461537"/>
                  </a:lnTo>
                  <a:lnTo>
                    <a:pt x="87803" y="453376"/>
                  </a:lnTo>
                  <a:lnTo>
                    <a:pt x="83415" y="444425"/>
                  </a:lnTo>
                  <a:lnTo>
                    <a:pt x="81658" y="425121"/>
                  </a:lnTo>
                  <a:lnTo>
                    <a:pt x="92836" y="394522"/>
                  </a:lnTo>
                  <a:lnTo>
                    <a:pt x="110802" y="376816"/>
                  </a:lnTo>
                  <a:lnTo>
                    <a:pt x="154874" y="351974"/>
                  </a:lnTo>
                  <a:lnTo>
                    <a:pt x="213017" y="344207"/>
                  </a:lnTo>
                  <a:lnTo>
                    <a:pt x="270775" y="342673"/>
                  </a:lnTo>
                  <a:lnTo>
                    <a:pt x="332833" y="342370"/>
                  </a:lnTo>
                  <a:lnTo>
                    <a:pt x="372889" y="331139"/>
                  </a:lnTo>
                  <a:lnTo>
                    <a:pt x="408041" y="310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63958" y="2674238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16788" y="55045"/>
                  </a:lnTo>
                  <a:lnTo>
                    <a:pt x="20214" y="109572"/>
                  </a:lnTo>
                  <a:lnTo>
                    <a:pt x="26480" y="170733"/>
                  </a:lnTo>
                  <a:lnTo>
                    <a:pt x="37813" y="227874"/>
                  </a:lnTo>
                  <a:lnTo>
                    <a:pt x="44384" y="274863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646338" y="2642653"/>
              <a:ext cx="228150" cy="227842"/>
            </a:xfrm>
            <a:custGeom>
              <a:avLst/>
              <a:gdLst/>
              <a:ahLst/>
              <a:cxnLst/>
              <a:rect l="0" t="0" r="0" b="0"/>
              <a:pathLst>
                <a:path w="228150" h="227842">
                  <a:moveTo>
                    <a:pt x="228149" y="178984"/>
                  </a:moveTo>
                  <a:lnTo>
                    <a:pt x="185457" y="182104"/>
                  </a:lnTo>
                  <a:lnTo>
                    <a:pt x="154278" y="193556"/>
                  </a:lnTo>
                  <a:lnTo>
                    <a:pt x="93379" y="222800"/>
                  </a:lnTo>
                  <a:lnTo>
                    <a:pt x="53426" y="227841"/>
                  </a:lnTo>
                  <a:lnTo>
                    <a:pt x="30001" y="224875"/>
                  </a:lnTo>
                  <a:lnTo>
                    <a:pt x="21181" y="220106"/>
                  </a:lnTo>
                  <a:lnTo>
                    <a:pt x="8261" y="205449"/>
                  </a:lnTo>
                  <a:lnTo>
                    <a:pt x="0" y="166288"/>
                  </a:lnTo>
                  <a:lnTo>
                    <a:pt x="4306" y="140586"/>
                  </a:lnTo>
                  <a:lnTo>
                    <a:pt x="31472" y="84717"/>
                  </a:lnTo>
                  <a:lnTo>
                    <a:pt x="61928" y="23439"/>
                  </a:lnTo>
                  <a:lnTo>
                    <a:pt x="70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25556" y="2621595"/>
              <a:ext cx="337169" cy="357666"/>
            </a:xfrm>
            <a:custGeom>
              <a:avLst/>
              <a:gdLst/>
              <a:ahLst/>
              <a:cxnLst/>
              <a:rect l="0" t="0" r="0" b="0"/>
              <a:pathLst>
                <a:path w="337169" h="357666">
                  <a:moveTo>
                    <a:pt x="238485" y="0"/>
                  </a:moveTo>
                  <a:lnTo>
                    <a:pt x="184340" y="8334"/>
                  </a:lnTo>
                  <a:lnTo>
                    <a:pt x="123860" y="18645"/>
                  </a:lnTo>
                  <a:lnTo>
                    <a:pt x="70186" y="35240"/>
                  </a:lnTo>
                  <a:lnTo>
                    <a:pt x="23050" y="44266"/>
                  </a:lnTo>
                  <a:lnTo>
                    <a:pt x="8986" y="58279"/>
                  </a:lnTo>
                  <a:lnTo>
                    <a:pt x="1955" y="79324"/>
                  </a:lnTo>
                  <a:lnTo>
                    <a:pt x="0" y="103106"/>
                  </a:lnTo>
                  <a:lnTo>
                    <a:pt x="11313" y="157641"/>
                  </a:lnTo>
                  <a:lnTo>
                    <a:pt x="21176" y="189428"/>
                  </a:lnTo>
                  <a:lnTo>
                    <a:pt x="25762" y="194136"/>
                  </a:lnTo>
                  <a:lnTo>
                    <a:pt x="31159" y="194935"/>
                  </a:lnTo>
                  <a:lnTo>
                    <a:pt x="37097" y="193128"/>
                  </a:lnTo>
                  <a:lnTo>
                    <a:pt x="96086" y="144256"/>
                  </a:lnTo>
                  <a:lnTo>
                    <a:pt x="119435" y="130015"/>
                  </a:lnTo>
                  <a:lnTo>
                    <a:pt x="164477" y="120022"/>
                  </a:lnTo>
                  <a:lnTo>
                    <a:pt x="209278" y="122650"/>
                  </a:lnTo>
                  <a:lnTo>
                    <a:pt x="257932" y="142424"/>
                  </a:lnTo>
                  <a:lnTo>
                    <a:pt x="306383" y="175744"/>
                  </a:lnTo>
                  <a:lnTo>
                    <a:pt x="323464" y="202201"/>
                  </a:lnTo>
                  <a:lnTo>
                    <a:pt x="335934" y="232267"/>
                  </a:lnTo>
                  <a:lnTo>
                    <a:pt x="337168" y="252969"/>
                  </a:lnTo>
                  <a:lnTo>
                    <a:pt x="328428" y="294855"/>
                  </a:lnTo>
                  <a:lnTo>
                    <a:pt x="313228" y="320811"/>
                  </a:lnTo>
                  <a:lnTo>
                    <a:pt x="297440" y="332876"/>
                  </a:lnTo>
                  <a:lnTo>
                    <a:pt x="253120" y="350153"/>
                  </a:lnTo>
                  <a:lnTo>
                    <a:pt x="199305" y="356425"/>
                  </a:lnTo>
                  <a:lnTo>
                    <a:pt x="143615" y="357665"/>
                  </a:lnTo>
                  <a:lnTo>
                    <a:pt x="84269" y="350694"/>
                  </a:lnTo>
                  <a:lnTo>
                    <a:pt x="5950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53803" y="4242984"/>
            <a:ext cx="1537162" cy="545768"/>
            <a:chOff x="5653803" y="4242984"/>
            <a:chExt cx="1537162" cy="545768"/>
          </a:xfrm>
        </p:grpSpPr>
        <p:sp>
          <p:nvSpPr>
            <p:cNvPr id="124" name="Freeform 123"/>
            <p:cNvSpPr/>
            <p:nvPr/>
          </p:nvSpPr>
          <p:spPr>
            <a:xfrm>
              <a:off x="5653803" y="4242984"/>
              <a:ext cx="249709" cy="469425"/>
            </a:xfrm>
            <a:custGeom>
              <a:avLst/>
              <a:gdLst/>
              <a:ahLst/>
              <a:cxnLst/>
              <a:rect l="0" t="0" r="0" b="0"/>
              <a:pathLst>
                <a:path w="249709" h="469425">
                  <a:moveTo>
                    <a:pt x="84228" y="0"/>
                  </a:moveTo>
                  <a:lnTo>
                    <a:pt x="41566" y="55659"/>
                  </a:lnTo>
                  <a:lnTo>
                    <a:pt x="34730" y="65182"/>
                  </a:lnTo>
                  <a:lnTo>
                    <a:pt x="31342" y="66852"/>
                  </a:lnTo>
                  <a:lnTo>
                    <a:pt x="30253" y="63285"/>
                  </a:lnTo>
                  <a:lnTo>
                    <a:pt x="30698" y="56228"/>
                  </a:lnTo>
                  <a:lnTo>
                    <a:pt x="37430" y="42148"/>
                  </a:lnTo>
                  <a:lnTo>
                    <a:pt x="42501" y="35118"/>
                  </a:lnTo>
                  <a:lnTo>
                    <a:pt x="57493" y="24186"/>
                  </a:lnTo>
                  <a:lnTo>
                    <a:pt x="95715" y="7637"/>
                  </a:lnTo>
                  <a:lnTo>
                    <a:pt x="132215" y="7853"/>
                  </a:lnTo>
                  <a:lnTo>
                    <a:pt x="152739" y="15578"/>
                  </a:lnTo>
                  <a:lnTo>
                    <a:pt x="169659" y="27981"/>
                  </a:lnTo>
                  <a:lnTo>
                    <a:pt x="184978" y="45191"/>
                  </a:lnTo>
                  <a:lnTo>
                    <a:pt x="193347" y="67658"/>
                  </a:lnTo>
                  <a:lnTo>
                    <a:pt x="195896" y="92071"/>
                  </a:lnTo>
                  <a:lnTo>
                    <a:pt x="193130" y="114620"/>
                  </a:lnTo>
                  <a:lnTo>
                    <a:pt x="184881" y="133221"/>
                  </a:lnTo>
                  <a:lnTo>
                    <a:pt x="160522" y="164226"/>
                  </a:lnTo>
                  <a:lnTo>
                    <a:pt x="134520" y="180201"/>
                  </a:lnTo>
                  <a:lnTo>
                    <a:pt x="125944" y="180965"/>
                  </a:lnTo>
                  <a:lnTo>
                    <a:pt x="110178" y="175575"/>
                  </a:lnTo>
                  <a:lnTo>
                    <a:pt x="107377" y="170863"/>
                  </a:lnTo>
                  <a:lnTo>
                    <a:pt x="107849" y="165381"/>
                  </a:lnTo>
                  <a:lnTo>
                    <a:pt x="110504" y="159387"/>
                  </a:lnTo>
                  <a:lnTo>
                    <a:pt x="122813" y="149608"/>
                  </a:lnTo>
                  <a:lnTo>
                    <a:pt x="131008" y="145362"/>
                  </a:lnTo>
                  <a:lnTo>
                    <a:pt x="149473" y="143764"/>
                  </a:lnTo>
                  <a:lnTo>
                    <a:pt x="168208" y="148123"/>
                  </a:lnTo>
                  <a:lnTo>
                    <a:pt x="184333" y="157859"/>
                  </a:lnTo>
                  <a:lnTo>
                    <a:pt x="206566" y="182084"/>
                  </a:lnTo>
                  <a:lnTo>
                    <a:pt x="238970" y="240368"/>
                  </a:lnTo>
                  <a:lnTo>
                    <a:pt x="246589" y="264758"/>
                  </a:lnTo>
                  <a:lnTo>
                    <a:pt x="249708" y="309034"/>
                  </a:lnTo>
                  <a:lnTo>
                    <a:pt x="237792" y="367599"/>
                  </a:lnTo>
                  <a:lnTo>
                    <a:pt x="209533" y="421022"/>
                  </a:lnTo>
                  <a:lnTo>
                    <a:pt x="194901" y="440975"/>
                  </a:lnTo>
                  <a:lnTo>
                    <a:pt x="176700" y="457641"/>
                  </a:lnTo>
                  <a:lnTo>
                    <a:pt x="150672" y="466609"/>
                  </a:lnTo>
                  <a:lnTo>
                    <a:pt x="121947" y="469424"/>
                  </a:lnTo>
                  <a:lnTo>
                    <a:pt x="97483" y="466776"/>
                  </a:lnTo>
                  <a:lnTo>
                    <a:pt x="58390" y="44753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11772" y="4706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85013" y="4320383"/>
              <a:ext cx="276595" cy="424548"/>
            </a:xfrm>
            <a:custGeom>
              <a:avLst/>
              <a:gdLst/>
              <a:ahLst/>
              <a:cxnLst/>
              <a:rect l="0" t="0" r="0" b="0"/>
              <a:pathLst>
                <a:path w="276595" h="424548">
                  <a:moveTo>
                    <a:pt x="205785" y="38415"/>
                  </a:moveTo>
                  <a:lnTo>
                    <a:pt x="170887" y="9106"/>
                  </a:lnTo>
                  <a:lnTo>
                    <a:pt x="148551" y="1992"/>
                  </a:lnTo>
                  <a:lnTo>
                    <a:pt x="124195" y="0"/>
                  </a:lnTo>
                  <a:lnTo>
                    <a:pt x="90753" y="6625"/>
                  </a:lnTo>
                  <a:lnTo>
                    <a:pt x="37431" y="30213"/>
                  </a:lnTo>
                  <a:lnTo>
                    <a:pt x="19437" y="47248"/>
                  </a:lnTo>
                  <a:lnTo>
                    <a:pt x="5980" y="70416"/>
                  </a:lnTo>
                  <a:lnTo>
                    <a:pt x="0" y="96311"/>
                  </a:lnTo>
                  <a:lnTo>
                    <a:pt x="2222" y="131608"/>
                  </a:lnTo>
                  <a:lnTo>
                    <a:pt x="10418" y="150414"/>
                  </a:lnTo>
                  <a:lnTo>
                    <a:pt x="15879" y="158704"/>
                  </a:lnTo>
                  <a:lnTo>
                    <a:pt x="24198" y="164232"/>
                  </a:lnTo>
                  <a:lnTo>
                    <a:pt x="58264" y="172010"/>
                  </a:lnTo>
                  <a:lnTo>
                    <a:pt x="119923" y="180443"/>
                  </a:lnTo>
                  <a:lnTo>
                    <a:pt x="182317" y="196559"/>
                  </a:lnTo>
                  <a:lnTo>
                    <a:pt x="226365" y="216012"/>
                  </a:lnTo>
                  <a:lnTo>
                    <a:pt x="252697" y="241165"/>
                  </a:lnTo>
                  <a:lnTo>
                    <a:pt x="269728" y="270844"/>
                  </a:lnTo>
                  <a:lnTo>
                    <a:pt x="276594" y="307454"/>
                  </a:lnTo>
                  <a:lnTo>
                    <a:pt x="273039" y="342348"/>
                  </a:lnTo>
                  <a:lnTo>
                    <a:pt x="264531" y="361059"/>
                  </a:lnTo>
                  <a:lnTo>
                    <a:pt x="258987" y="369324"/>
                  </a:lnTo>
                  <a:lnTo>
                    <a:pt x="228827" y="392135"/>
                  </a:lnTo>
                  <a:lnTo>
                    <a:pt x="166128" y="416419"/>
                  </a:lnTo>
                  <a:lnTo>
                    <a:pt x="129694" y="424547"/>
                  </a:lnTo>
                  <a:lnTo>
                    <a:pt x="92382" y="423835"/>
                  </a:lnTo>
                  <a:lnTo>
                    <a:pt x="37329" y="40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57035" y="4548311"/>
              <a:ext cx="147434" cy="182029"/>
            </a:xfrm>
            <a:custGeom>
              <a:avLst/>
              <a:gdLst/>
              <a:ahLst/>
              <a:cxnLst/>
              <a:rect l="0" t="0" r="0" b="0"/>
              <a:pathLst>
                <a:path w="147434" h="182029">
                  <a:moveTo>
                    <a:pt x="70634" y="21056"/>
                  </a:moveTo>
                  <a:lnTo>
                    <a:pt x="39351" y="30632"/>
                  </a:lnTo>
                  <a:lnTo>
                    <a:pt x="23195" y="41300"/>
                  </a:lnTo>
                  <a:lnTo>
                    <a:pt x="11335" y="56960"/>
                  </a:lnTo>
                  <a:lnTo>
                    <a:pt x="3335" y="76788"/>
                  </a:lnTo>
                  <a:lnTo>
                    <a:pt x="0" y="113089"/>
                  </a:lnTo>
                  <a:lnTo>
                    <a:pt x="3366" y="135660"/>
                  </a:lnTo>
                  <a:lnTo>
                    <a:pt x="11881" y="154270"/>
                  </a:lnTo>
                  <a:lnTo>
                    <a:pt x="17427" y="162508"/>
                  </a:lnTo>
                  <a:lnTo>
                    <a:pt x="32948" y="174781"/>
                  </a:lnTo>
                  <a:lnTo>
                    <a:pt x="42000" y="179691"/>
                  </a:lnTo>
                  <a:lnTo>
                    <a:pt x="61417" y="182028"/>
                  </a:lnTo>
                  <a:lnTo>
                    <a:pt x="102478" y="173996"/>
                  </a:lnTo>
                  <a:lnTo>
                    <a:pt x="128292" y="158919"/>
                  </a:lnTo>
                  <a:lnTo>
                    <a:pt x="140323" y="143160"/>
                  </a:lnTo>
                  <a:lnTo>
                    <a:pt x="145169" y="134044"/>
                  </a:lnTo>
                  <a:lnTo>
                    <a:pt x="147433" y="111437"/>
                  </a:lnTo>
                  <a:lnTo>
                    <a:pt x="139356" y="64386"/>
                  </a:lnTo>
                  <a:lnTo>
                    <a:pt x="124271" y="37534"/>
                  </a:lnTo>
                  <a:lnTo>
                    <a:pt x="108510" y="25260"/>
                  </a:lnTo>
                  <a:lnTo>
                    <a:pt x="93317" y="15906"/>
                  </a:lnTo>
                  <a:lnTo>
                    <a:pt x="811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75067" y="4327212"/>
              <a:ext cx="26074" cy="410612"/>
            </a:xfrm>
            <a:custGeom>
              <a:avLst/>
              <a:gdLst/>
              <a:ahLst/>
              <a:cxnLst/>
              <a:rect l="0" t="0" r="0" b="0"/>
              <a:pathLst>
                <a:path w="26074" h="410612">
                  <a:moveTo>
                    <a:pt x="0" y="0"/>
                  </a:moveTo>
                  <a:lnTo>
                    <a:pt x="9065" y="58617"/>
                  </a:lnTo>
                  <a:lnTo>
                    <a:pt x="11409" y="112791"/>
                  </a:lnTo>
                  <a:lnTo>
                    <a:pt x="18805" y="171672"/>
                  </a:lnTo>
                  <a:lnTo>
                    <a:pt x="23510" y="222052"/>
                  </a:lnTo>
                  <a:lnTo>
                    <a:pt x="26073" y="267784"/>
                  </a:lnTo>
                  <a:lnTo>
                    <a:pt x="22048" y="320268"/>
                  </a:lnTo>
                  <a:lnTo>
                    <a:pt x="21187" y="383434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59295" y="4548311"/>
              <a:ext cx="126343" cy="188533"/>
            </a:xfrm>
            <a:custGeom>
              <a:avLst/>
              <a:gdLst/>
              <a:ahLst/>
              <a:cxnLst/>
              <a:rect l="0" t="0" r="0" b="0"/>
              <a:pathLst>
                <a:path w="126343" h="188533">
                  <a:moveTo>
                    <a:pt x="0" y="42114"/>
                  </a:moveTo>
                  <a:lnTo>
                    <a:pt x="23719" y="86076"/>
                  </a:lnTo>
                  <a:lnTo>
                    <a:pt x="45122" y="142327"/>
                  </a:lnTo>
                  <a:lnTo>
                    <a:pt x="65195" y="180062"/>
                  </a:lnTo>
                  <a:lnTo>
                    <a:pt x="71539" y="185552"/>
                  </a:lnTo>
                  <a:lnTo>
                    <a:pt x="79279" y="188042"/>
                  </a:lnTo>
                  <a:lnTo>
                    <a:pt x="87947" y="188532"/>
                  </a:lnTo>
                  <a:lnTo>
                    <a:pt x="93727" y="184179"/>
                  </a:lnTo>
                  <a:lnTo>
                    <a:pt x="112676" y="123688"/>
                  </a:lnTo>
                  <a:lnTo>
                    <a:pt x="123296" y="64379"/>
                  </a:lnTo>
                  <a:lnTo>
                    <a:pt x="125440" y="276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930735" y="4551205"/>
              <a:ext cx="260230" cy="237547"/>
            </a:xfrm>
            <a:custGeom>
              <a:avLst/>
              <a:gdLst/>
              <a:ahLst/>
              <a:cxnLst/>
              <a:rect l="0" t="0" r="0" b="0"/>
              <a:pathLst>
                <a:path w="260230" h="237547">
                  <a:moveTo>
                    <a:pt x="28602" y="102391"/>
                  </a:moveTo>
                  <a:lnTo>
                    <a:pt x="46583" y="118032"/>
                  </a:lnTo>
                  <a:lnTo>
                    <a:pt x="63500" y="126110"/>
                  </a:lnTo>
                  <a:lnTo>
                    <a:pt x="98343" y="131645"/>
                  </a:lnTo>
                  <a:lnTo>
                    <a:pt x="132714" y="127696"/>
                  </a:lnTo>
                  <a:lnTo>
                    <a:pt x="151304" y="119097"/>
                  </a:lnTo>
                  <a:lnTo>
                    <a:pt x="159536" y="113528"/>
                  </a:lnTo>
                  <a:lnTo>
                    <a:pt x="165024" y="105136"/>
                  </a:lnTo>
                  <a:lnTo>
                    <a:pt x="171122" y="83334"/>
                  </a:lnTo>
                  <a:lnTo>
                    <a:pt x="168966" y="50341"/>
                  </a:lnTo>
                  <a:lnTo>
                    <a:pt x="160785" y="32074"/>
                  </a:lnTo>
                  <a:lnTo>
                    <a:pt x="155329" y="23928"/>
                  </a:lnTo>
                  <a:lnTo>
                    <a:pt x="139907" y="11756"/>
                  </a:lnTo>
                  <a:lnTo>
                    <a:pt x="120185" y="3617"/>
                  </a:lnTo>
                  <a:lnTo>
                    <a:pt x="95822" y="0"/>
                  </a:lnTo>
                  <a:lnTo>
                    <a:pt x="75635" y="4631"/>
                  </a:lnTo>
                  <a:lnTo>
                    <a:pt x="43612" y="26668"/>
                  </a:lnTo>
                  <a:lnTo>
                    <a:pt x="15926" y="69192"/>
                  </a:lnTo>
                  <a:lnTo>
                    <a:pt x="3139" y="103083"/>
                  </a:lnTo>
                  <a:lnTo>
                    <a:pt x="0" y="141070"/>
                  </a:lnTo>
                  <a:lnTo>
                    <a:pt x="3412" y="164035"/>
                  </a:lnTo>
                  <a:lnTo>
                    <a:pt x="11947" y="182820"/>
                  </a:lnTo>
                  <a:lnTo>
                    <a:pt x="36490" y="213944"/>
                  </a:lnTo>
                  <a:lnTo>
                    <a:pt x="68113" y="229940"/>
                  </a:lnTo>
                  <a:lnTo>
                    <a:pt x="121891" y="237420"/>
                  </a:lnTo>
                  <a:lnTo>
                    <a:pt x="170627" y="237546"/>
                  </a:lnTo>
                  <a:lnTo>
                    <a:pt x="230138" y="230820"/>
                  </a:lnTo>
                  <a:lnTo>
                    <a:pt x="260229" y="228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2128215" y="3906072"/>
            <a:ext cx="9071" cy="379027"/>
          </a:xfrm>
          <a:custGeom>
            <a:avLst/>
            <a:gdLst/>
            <a:ahLst/>
            <a:cxnLst/>
            <a:rect l="0" t="0" r="0" b="0"/>
            <a:pathLst>
              <a:path w="9071" h="379027">
                <a:moveTo>
                  <a:pt x="9070" y="0"/>
                </a:moveTo>
                <a:lnTo>
                  <a:pt x="5" y="58617"/>
                </a:lnTo>
                <a:lnTo>
                  <a:pt x="0" y="120027"/>
                </a:lnTo>
                <a:lnTo>
                  <a:pt x="5862" y="167625"/>
                </a:lnTo>
                <a:lnTo>
                  <a:pt x="8119" y="229691"/>
                </a:lnTo>
                <a:lnTo>
                  <a:pt x="8788" y="286165"/>
                </a:lnTo>
                <a:lnTo>
                  <a:pt x="9014" y="348292"/>
                </a:lnTo>
                <a:lnTo>
                  <a:pt x="9070" y="3790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1722682" y="3653388"/>
            <a:ext cx="2391024" cy="758035"/>
            <a:chOff x="1722682" y="3653388"/>
            <a:chExt cx="2391024" cy="758035"/>
          </a:xfrm>
        </p:grpSpPr>
        <p:sp>
          <p:nvSpPr>
            <p:cNvPr id="133" name="Freeform 132"/>
            <p:cNvSpPr/>
            <p:nvPr/>
          </p:nvSpPr>
          <p:spPr>
            <a:xfrm>
              <a:off x="2304121" y="3876921"/>
              <a:ext cx="241013" cy="342096"/>
            </a:xfrm>
            <a:custGeom>
              <a:avLst/>
              <a:gdLst/>
              <a:ahLst/>
              <a:cxnLst/>
              <a:rect l="0" t="0" r="0" b="0"/>
              <a:pathLst>
                <a:path w="241013" h="342096">
                  <a:moveTo>
                    <a:pt x="180604" y="18623"/>
                  </a:moveTo>
                  <a:lnTo>
                    <a:pt x="137912" y="15503"/>
                  </a:lnTo>
                  <a:lnTo>
                    <a:pt x="84602" y="1834"/>
                  </a:lnTo>
                  <a:lnTo>
                    <a:pt x="47004" y="0"/>
                  </a:lnTo>
                  <a:lnTo>
                    <a:pt x="24130" y="3717"/>
                  </a:lnTo>
                  <a:lnTo>
                    <a:pt x="15457" y="8686"/>
                  </a:lnTo>
                  <a:lnTo>
                    <a:pt x="2700" y="23565"/>
                  </a:lnTo>
                  <a:lnTo>
                    <a:pt x="0" y="32446"/>
                  </a:lnTo>
                  <a:lnTo>
                    <a:pt x="1790" y="62883"/>
                  </a:lnTo>
                  <a:lnTo>
                    <a:pt x="16142" y="122573"/>
                  </a:lnTo>
                  <a:lnTo>
                    <a:pt x="26330" y="160687"/>
                  </a:lnTo>
                  <a:lnTo>
                    <a:pt x="30961" y="167144"/>
                  </a:lnTo>
                  <a:lnTo>
                    <a:pt x="36388" y="169110"/>
                  </a:lnTo>
                  <a:lnTo>
                    <a:pt x="42346" y="168080"/>
                  </a:lnTo>
                  <a:lnTo>
                    <a:pt x="71059" y="151957"/>
                  </a:lnTo>
                  <a:lnTo>
                    <a:pt x="132758" y="145886"/>
                  </a:lnTo>
                  <a:lnTo>
                    <a:pt x="157000" y="151613"/>
                  </a:lnTo>
                  <a:lnTo>
                    <a:pt x="187258" y="167992"/>
                  </a:lnTo>
                  <a:lnTo>
                    <a:pt x="218443" y="194487"/>
                  </a:lnTo>
                  <a:lnTo>
                    <a:pt x="234450" y="220859"/>
                  </a:lnTo>
                  <a:lnTo>
                    <a:pt x="241012" y="256489"/>
                  </a:lnTo>
                  <a:lnTo>
                    <a:pt x="237367" y="291093"/>
                  </a:lnTo>
                  <a:lnTo>
                    <a:pt x="225719" y="309736"/>
                  </a:lnTo>
                  <a:lnTo>
                    <a:pt x="208844" y="324651"/>
                  </a:lnTo>
                  <a:lnTo>
                    <a:pt x="189645" y="335180"/>
                  </a:lnTo>
                  <a:lnTo>
                    <a:pt x="153517" y="342095"/>
                  </a:lnTo>
                  <a:lnTo>
                    <a:pt x="107793" y="336026"/>
                  </a:lnTo>
                  <a:lnTo>
                    <a:pt x="71205" y="323562"/>
                  </a:lnTo>
                  <a:lnTo>
                    <a:pt x="54262" y="313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45438" y="3879237"/>
              <a:ext cx="186728" cy="363748"/>
            </a:xfrm>
            <a:custGeom>
              <a:avLst/>
              <a:gdLst/>
              <a:ahLst/>
              <a:cxnLst/>
              <a:rect l="0" t="0" r="0" b="0"/>
              <a:pathLst>
                <a:path w="186728" h="363748">
                  <a:moveTo>
                    <a:pt x="144613" y="132120"/>
                  </a:moveTo>
                  <a:lnTo>
                    <a:pt x="160254" y="114139"/>
                  </a:lnTo>
                  <a:lnTo>
                    <a:pt x="168333" y="97223"/>
                  </a:lnTo>
                  <a:lnTo>
                    <a:pt x="168615" y="87798"/>
                  </a:lnTo>
                  <a:lnTo>
                    <a:pt x="162690" y="67968"/>
                  </a:lnTo>
                  <a:lnTo>
                    <a:pt x="140611" y="37073"/>
                  </a:lnTo>
                  <a:lnTo>
                    <a:pt x="111842" y="11281"/>
                  </a:lnTo>
                  <a:lnTo>
                    <a:pt x="88324" y="2375"/>
                  </a:lnTo>
                  <a:lnTo>
                    <a:pt x="75502" y="0"/>
                  </a:lnTo>
                  <a:lnTo>
                    <a:pt x="64614" y="1926"/>
                  </a:lnTo>
                  <a:lnTo>
                    <a:pt x="46277" y="13425"/>
                  </a:lnTo>
                  <a:lnTo>
                    <a:pt x="22800" y="39629"/>
                  </a:lnTo>
                  <a:lnTo>
                    <a:pt x="6615" y="69620"/>
                  </a:lnTo>
                  <a:lnTo>
                    <a:pt x="0" y="106323"/>
                  </a:lnTo>
                  <a:lnTo>
                    <a:pt x="3629" y="152423"/>
                  </a:lnTo>
                  <a:lnTo>
                    <a:pt x="17702" y="191948"/>
                  </a:lnTo>
                  <a:lnTo>
                    <a:pt x="36346" y="208623"/>
                  </a:lnTo>
                  <a:lnTo>
                    <a:pt x="47869" y="214708"/>
                  </a:lnTo>
                  <a:lnTo>
                    <a:pt x="70030" y="218349"/>
                  </a:lnTo>
                  <a:lnTo>
                    <a:pt x="91578" y="214897"/>
                  </a:lnTo>
                  <a:lnTo>
                    <a:pt x="112853" y="205565"/>
                  </a:lnTo>
                  <a:lnTo>
                    <a:pt x="127768" y="190499"/>
                  </a:lnTo>
                  <a:lnTo>
                    <a:pt x="152464" y="152231"/>
                  </a:lnTo>
                  <a:lnTo>
                    <a:pt x="158036" y="149037"/>
                  </a:lnTo>
                  <a:lnTo>
                    <a:pt x="162921" y="150417"/>
                  </a:lnTo>
                  <a:lnTo>
                    <a:pt x="167347" y="154846"/>
                  </a:lnTo>
                  <a:lnTo>
                    <a:pt x="172265" y="175366"/>
                  </a:lnTo>
                  <a:lnTo>
                    <a:pt x="175422" y="230610"/>
                  </a:lnTo>
                  <a:lnTo>
                    <a:pt x="177215" y="285413"/>
                  </a:lnTo>
                  <a:lnTo>
                    <a:pt x="184502" y="331246"/>
                  </a:lnTo>
                  <a:lnTo>
                    <a:pt x="186727" y="363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21678" y="419034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05906" y="3877458"/>
              <a:ext cx="294799" cy="316088"/>
            </a:xfrm>
            <a:custGeom>
              <a:avLst/>
              <a:gdLst/>
              <a:ahLst/>
              <a:cxnLst/>
              <a:rect l="0" t="0" r="0" b="0"/>
              <a:pathLst>
                <a:path w="294799" h="316088">
                  <a:moveTo>
                    <a:pt x="0" y="81257"/>
                  </a:moveTo>
                  <a:lnTo>
                    <a:pt x="9576" y="57210"/>
                  </a:lnTo>
                  <a:lnTo>
                    <a:pt x="27534" y="35787"/>
                  </a:lnTo>
                  <a:lnTo>
                    <a:pt x="54562" y="15791"/>
                  </a:lnTo>
                  <a:lnTo>
                    <a:pt x="85967" y="3108"/>
                  </a:lnTo>
                  <a:lnTo>
                    <a:pt x="123218" y="0"/>
                  </a:lnTo>
                  <a:lnTo>
                    <a:pt x="146011" y="3418"/>
                  </a:lnTo>
                  <a:lnTo>
                    <a:pt x="178573" y="23098"/>
                  </a:lnTo>
                  <a:lnTo>
                    <a:pt x="204859" y="51156"/>
                  </a:lnTo>
                  <a:lnTo>
                    <a:pt x="221876" y="81697"/>
                  </a:lnTo>
                  <a:lnTo>
                    <a:pt x="229701" y="131863"/>
                  </a:lnTo>
                  <a:lnTo>
                    <a:pt x="228127" y="186833"/>
                  </a:lnTo>
                  <a:lnTo>
                    <a:pt x="211308" y="242751"/>
                  </a:lnTo>
                  <a:lnTo>
                    <a:pt x="185456" y="282046"/>
                  </a:lnTo>
                  <a:lnTo>
                    <a:pt x="163615" y="303877"/>
                  </a:lnTo>
                  <a:lnTo>
                    <a:pt x="145248" y="313950"/>
                  </a:lnTo>
                  <a:lnTo>
                    <a:pt x="125386" y="316087"/>
                  </a:lnTo>
                  <a:lnTo>
                    <a:pt x="84039" y="307927"/>
                  </a:lnTo>
                  <a:lnTo>
                    <a:pt x="75914" y="302560"/>
                  </a:lnTo>
                  <a:lnTo>
                    <a:pt x="63765" y="287238"/>
                  </a:lnTo>
                  <a:lnTo>
                    <a:pt x="55938" y="253292"/>
                  </a:lnTo>
                  <a:lnTo>
                    <a:pt x="58349" y="243910"/>
                  </a:lnTo>
                  <a:lnTo>
                    <a:pt x="63466" y="236486"/>
                  </a:lnTo>
                  <a:lnTo>
                    <a:pt x="70387" y="230366"/>
                  </a:lnTo>
                  <a:lnTo>
                    <a:pt x="93675" y="223567"/>
                  </a:lnTo>
                  <a:lnTo>
                    <a:pt x="150695" y="219202"/>
                  </a:lnTo>
                  <a:lnTo>
                    <a:pt x="209358" y="225575"/>
                  </a:lnTo>
                  <a:lnTo>
                    <a:pt x="270512" y="224928"/>
                  </a:lnTo>
                  <a:lnTo>
                    <a:pt x="294798" y="218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53304" y="3895544"/>
              <a:ext cx="279666" cy="365606"/>
            </a:xfrm>
            <a:custGeom>
              <a:avLst/>
              <a:gdLst/>
              <a:ahLst/>
              <a:cxnLst/>
              <a:rect l="0" t="0" r="0" b="0"/>
              <a:pathLst>
                <a:path w="279666" h="365606">
                  <a:moveTo>
                    <a:pt x="168499" y="0"/>
                  </a:moveTo>
                  <a:lnTo>
                    <a:pt x="150518" y="15641"/>
                  </a:lnTo>
                  <a:lnTo>
                    <a:pt x="92975" y="44503"/>
                  </a:lnTo>
                  <a:lnTo>
                    <a:pt x="55784" y="49060"/>
                  </a:lnTo>
                  <a:lnTo>
                    <a:pt x="23188" y="47032"/>
                  </a:lnTo>
                  <a:lnTo>
                    <a:pt x="6040" y="54438"/>
                  </a:lnTo>
                  <a:lnTo>
                    <a:pt x="1701" y="62028"/>
                  </a:lnTo>
                  <a:lnTo>
                    <a:pt x="0" y="82940"/>
                  </a:lnTo>
                  <a:lnTo>
                    <a:pt x="11490" y="136701"/>
                  </a:lnTo>
                  <a:lnTo>
                    <a:pt x="19168" y="156682"/>
                  </a:lnTo>
                  <a:lnTo>
                    <a:pt x="30380" y="173361"/>
                  </a:lnTo>
                  <a:lnTo>
                    <a:pt x="35476" y="175236"/>
                  </a:lnTo>
                  <a:lnTo>
                    <a:pt x="40042" y="172975"/>
                  </a:lnTo>
                  <a:lnTo>
                    <a:pt x="58298" y="156147"/>
                  </a:lnTo>
                  <a:lnTo>
                    <a:pt x="85934" y="139462"/>
                  </a:lnTo>
                  <a:lnTo>
                    <a:pt x="126713" y="123344"/>
                  </a:lnTo>
                  <a:lnTo>
                    <a:pt x="147588" y="122280"/>
                  </a:lnTo>
                  <a:lnTo>
                    <a:pt x="189584" y="131129"/>
                  </a:lnTo>
                  <a:lnTo>
                    <a:pt x="215561" y="146347"/>
                  </a:lnTo>
                  <a:lnTo>
                    <a:pt x="252534" y="182026"/>
                  </a:lnTo>
                  <a:lnTo>
                    <a:pt x="268629" y="206462"/>
                  </a:lnTo>
                  <a:lnTo>
                    <a:pt x="279665" y="246527"/>
                  </a:lnTo>
                  <a:lnTo>
                    <a:pt x="277346" y="282445"/>
                  </a:lnTo>
                  <a:lnTo>
                    <a:pt x="263661" y="315314"/>
                  </a:lnTo>
                  <a:lnTo>
                    <a:pt x="244788" y="341691"/>
                  </a:lnTo>
                  <a:lnTo>
                    <a:pt x="218789" y="358735"/>
                  </a:lnTo>
                  <a:lnTo>
                    <a:pt x="183270" y="365605"/>
                  </a:lnTo>
                  <a:lnTo>
                    <a:pt x="124850" y="359783"/>
                  </a:lnTo>
                  <a:lnTo>
                    <a:pt x="1053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747730" y="3653388"/>
              <a:ext cx="968623" cy="379027"/>
            </a:xfrm>
            <a:custGeom>
              <a:avLst/>
              <a:gdLst/>
              <a:ahLst/>
              <a:cxnLst/>
              <a:rect l="0" t="0" r="0" b="0"/>
              <a:pathLst>
                <a:path w="968623" h="379027">
                  <a:moveTo>
                    <a:pt x="968622" y="0"/>
                  </a:moveTo>
                  <a:lnTo>
                    <a:pt x="914477" y="0"/>
                  </a:lnTo>
                  <a:lnTo>
                    <a:pt x="859531" y="0"/>
                  </a:lnTo>
                  <a:lnTo>
                    <a:pt x="806447" y="0"/>
                  </a:lnTo>
                  <a:lnTo>
                    <a:pt x="757443" y="0"/>
                  </a:lnTo>
                  <a:lnTo>
                    <a:pt x="698964" y="7236"/>
                  </a:lnTo>
                  <a:lnTo>
                    <a:pt x="645471" y="12997"/>
                  </a:lnTo>
                  <a:lnTo>
                    <a:pt x="595174" y="25054"/>
                  </a:lnTo>
                  <a:lnTo>
                    <a:pt x="537306" y="35240"/>
                  </a:lnTo>
                  <a:lnTo>
                    <a:pt x="485065" y="45667"/>
                  </a:lnTo>
                  <a:lnTo>
                    <a:pt x="422626" y="66296"/>
                  </a:lnTo>
                  <a:lnTo>
                    <a:pt x="361458" y="90273"/>
                  </a:lnTo>
                  <a:lnTo>
                    <a:pt x="305786" y="114256"/>
                  </a:lnTo>
                  <a:lnTo>
                    <a:pt x="252744" y="139323"/>
                  </a:lnTo>
                  <a:lnTo>
                    <a:pt x="189518" y="176080"/>
                  </a:lnTo>
                  <a:lnTo>
                    <a:pt x="138041" y="204555"/>
                  </a:lnTo>
                  <a:lnTo>
                    <a:pt x="76169" y="252743"/>
                  </a:lnTo>
                  <a:lnTo>
                    <a:pt x="60759" y="269088"/>
                  </a:lnTo>
                  <a:lnTo>
                    <a:pt x="24711" y="33112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722682" y="3674539"/>
              <a:ext cx="2391024" cy="736884"/>
            </a:xfrm>
            <a:custGeom>
              <a:avLst/>
              <a:gdLst/>
              <a:ahLst/>
              <a:cxnLst/>
              <a:rect l="0" t="0" r="0" b="0"/>
              <a:pathLst>
                <a:path w="2391024" h="736884">
                  <a:moveTo>
                    <a:pt x="67162" y="494746"/>
                  </a:moveTo>
                  <a:lnTo>
                    <a:pt x="124396" y="545741"/>
                  </a:lnTo>
                  <a:lnTo>
                    <a:pt x="182453" y="575139"/>
                  </a:lnTo>
                  <a:lnTo>
                    <a:pt x="240671" y="602306"/>
                  </a:lnTo>
                  <a:lnTo>
                    <a:pt x="293418" y="620151"/>
                  </a:lnTo>
                  <a:lnTo>
                    <a:pt x="348291" y="634940"/>
                  </a:lnTo>
                  <a:lnTo>
                    <a:pt x="403661" y="652649"/>
                  </a:lnTo>
                  <a:lnTo>
                    <a:pt x="457832" y="669047"/>
                  </a:lnTo>
                  <a:lnTo>
                    <a:pt x="510273" y="675925"/>
                  </a:lnTo>
                  <a:lnTo>
                    <a:pt x="572434" y="690397"/>
                  </a:lnTo>
                  <a:lnTo>
                    <a:pt x="625847" y="697040"/>
                  </a:lnTo>
                  <a:lnTo>
                    <a:pt x="681458" y="703681"/>
                  </a:lnTo>
                  <a:lnTo>
                    <a:pt x="737503" y="706163"/>
                  </a:lnTo>
                  <a:lnTo>
                    <a:pt x="784278" y="712456"/>
                  </a:lnTo>
                  <a:lnTo>
                    <a:pt x="830027" y="714338"/>
                  </a:lnTo>
                  <a:lnTo>
                    <a:pt x="886042" y="720987"/>
                  </a:lnTo>
                  <a:lnTo>
                    <a:pt x="946890" y="725309"/>
                  </a:lnTo>
                  <a:lnTo>
                    <a:pt x="1007090" y="729282"/>
                  </a:lnTo>
                  <a:lnTo>
                    <a:pt x="1069370" y="735396"/>
                  </a:lnTo>
                  <a:lnTo>
                    <a:pt x="1118135" y="736455"/>
                  </a:lnTo>
                  <a:lnTo>
                    <a:pt x="1178609" y="736813"/>
                  </a:lnTo>
                  <a:lnTo>
                    <a:pt x="1238735" y="736883"/>
                  </a:lnTo>
                  <a:lnTo>
                    <a:pt x="1301001" y="731308"/>
                  </a:lnTo>
                  <a:lnTo>
                    <a:pt x="1349763" y="727835"/>
                  </a:lnTo>
                  <a:lnTo>
                    <a:pt x="1401256" y="726806"/>
                  </a:lnTo>
                  <a:lnTo>
                    <a:pt x="1462652" y="726458"/>
                  </a:lnTo>
                  <a:lnTo>
                    <a:pt x="1522960" y="726390"/>
                  </a:lnTo>
                  <a:lnTo>
                    <a:pt x="1573586" y="726378"/>
                  </a:lnTo>
                  <a:lnTo>
                    <a:pt x="1622512" y="726374"/>
                  </a:lnTo>
                  <a:lnTo>
                    <a:pt x="1680965" y="720784"/>
                  </a:lnTo>
                  <a:lnTo>
                    <a:pt x="1737572" y="715650"/>
                  </a:lnTo>
                  <a:lnTo>
                    <a:pt x="1793814" y="707703"/>
                  </a:lnTo>
                  <a:lnTo>
                    <a:pt x="1849984" y="700199"/>
                  </a:lnTo>
                  <a:lnTo>
                    <a:pt x="1904969" y="687450"/>
                  </a:lnTo>
                  <a:lnTo>
                    <a:pt x="1967264" y="675768"/>
                  </a:lnTo>
                  <a:lnTo>
                    <a:pt x="2024731" y="662546"/>
                  </a:lnTo>
                  <a:lnTo>
                    <a:pt x="2085244" y="645568"/>
                  </a:lnTo>
                  <a:lnTo>
                    <a:pt x="2139437" y="631599"/>
                  </a:lnTo>
                  <a:lnTo>
                    <a:pt x="2193374" y="617963"/>
                  </a:lnTo>
                  <a:lnTo>
                    <a:pt x="2243280" y="599105"/>
                  </a:lnTo>
                  <a:lnTo>
                    <a:pt x="2302065" y="566183"/>
                  </a:lnTo>
                  <a:lnTo>
                    <a:pt x="2358245" y="526958"/>
                  </a:lnTo>
                  <a:lnTo>
                    <a:pt x="2373407" y="511402"/>
                  </a:lnTo>
                  <a:lnTo>
                    <a:pt x="2384046" y="492789"/>
                  </a:lnTo>
                  <a:lnTo>
                    <a:pt x="2391023" y="451402"/>
                  </a:lnTo>
                  <a:lnTo>
                    <a:pt x="2387501" y="413273"/>
                  </a:lnTo>
                  <a:lnTo>
                    <a:pt x="2361062" y="358238"/>
                  </a:lnTo>
                  <a:lnTo>
                    <a:pt x="2334039" y="321422"/>
                  </a:lnTo>
                  <a:lnTo>
                    <a:pt x="2274032" y="268281"/>
                  </a:lnTo>
                  <a:lnTo>
                    <a:pt x="2211442" y="228315"/>
                  </a:lnTo>
                  <a:lnTo>
                    <a:pt x="2151495" y="203791"/>
                  </a:lnTo>
                  <a:lnTo>
                    <a:pt x="2088607" y="175194"/>
                  </a:lnTo>
                  <a:lnTo>
                    <a:pt x="2025460" y="151106"/>
                  </a:lnTo>
                  <a:lnTo>
                    <a:pt x="1962291" y="129783"/>
                  </a:lnTo>
                  <a:lnTo>
                    <a:pt x="1904060" y="112214"/>
                  </a:lnTo>
                  <a:lnTo>
                    <a:pt x="1844009" y="94663"/>
                  </a:lnTo>
                  <a:lnTo>
                    <a:pt x="1789838" y="80625"/>
                  </a:lnTo>
                  <a:lnTo>
                    <a:pt x="1728405" y="66197"/>
                  </a:lnTo>
                  <a:lnTo>
                    <a:pt x="1674066" y="58104"/>
                  </a:lnTo>
                  <a:lnTo>
                    <a:pt x="1612597" y="44947"/>
                  </a:lnTo>
                  <a:lnTo>
                    <a:pt x="1558254" y="42598"/>
                  </a:lnTo>
                  <a:lnTo>
                    <a:pt x="1496784" y="33763"/>
                  </a:lnTo>
                  <a:lnTo>
                    <a:pt x="1435787" y="24555"/>
                  </a:lnTo>
                  <a:lnTo>
                    <a:pt x="1382515" y="18553"/>
                  </a:lnTo>
                  <a:lnTo>
                    <a:pt x="1328422" y="12840"/>
                  </a:lnTo>
                  <a:lnTo>
                    <a:pt x="1268721" y="8028"/>
                  </a:lnTo>
                  <a:lnTo>
                    <a:pt x="1211518" y="1511"/>
                  </a:lnTo>
                  <a:lnTo>
                    <a:pt x="1152818" y="223"/>
                  </a:lnTo>
                  <a:lnTo>
                    <a:pt x="1098537" y="0"/>
                  </a:lnTo>
                  <a:lnTo>
                    <a:pt x="1040207" y="3045"/>
                  </a:lnTo>
                  <a:lnTo>
                    <a:pt x="988955" y="8975"/>
                  </a:lnTo>
                  <a:lnTo>
                    <a:pt x="930921" y="10002"/>
                  </a:lnTo>
                  <a:lnTo>
                    <a:pt x="867453" y="10307"/>
                  </a:lnTo>
                  <a:lnTo>
                    <a:pt x="815372" y="10397"/>
                  </a:lnTo>
                  <a:lnTo>
                    <a:pt x="759127" y="16013"/>
                  </a:lnTo>
                  <a:lnTo>
                    <a:pt x="698008" y="19496"/>
                  </a:lnTo>
                  <a:lnTo>
                    <a:pt x="636180" y="27909"/>
                  </a:lnTo>
                  <a:lnTo>
                    <a:pt x="580081" y="31600"/>
                  </a:lnTo>
                  <a:lnTo>
                    <a:pt x="520175" y="38413"/>
                  </a:lnTo>
                  <a:lnTo>
                    <a:pt x="464861" y="42121"/>
                  </a:lnTo>
                  <a:lnTo>
                    <a:pt x="411426" y="48939"/>
                  </a:lnTo>
                  <a:lnTo>
                    <a:pt x="359719" y="52649"/>
                  </a:lnTo>
                  <a:lnTo>
                    <a:pt x="299733" y="63790"/>
                  </a:lnTo>
                  <a:lnTo>
                    <a:pt x="237129" y="80718"/>
                  </a:lnTo>
                  <a:lnTo>
                    <a:pt x="177585" y="98184"/>
                  </a:lnTo>
                  <a:lnTo>
                    <a:pt x="120481" y="115721"/>
                  </a:lnTo>
                  <a:lnTo>
                    <a:pt x="77824" y="135347"/>
                  </a:lnTo>
                  <a:lnTo>
                    <a:pt x="44009" y="170160"/>
                  </a:lnTo>
                  <a:lnTo>
                    <a:pt x="17918" y="210831"/>
                  </a:lnTo>
                  <a:lnTo>
                    <a:pt x="1153" y="252660"/>
                  </a:lnTo>
                  <a:lnTo>
                    <a:pt x="0" y="273678"/>
                  </a:lnTo>
                  <a:lnTo>
                    <a:pt x="13041" y="333529"/>
                  </a:lnTo>
                  <a:lnTo>
                    <a:pt x="43325" y="389028"/>
                  </a:lnTo>
                  <a:lnTo>
                    <a:pt x="84774" y="447005"/>
                  </a:lnTo>
                  <a:lnTo>
                    <a:pt x="141082" y="498131"/>
                  </a:lnTo>
                  <a:lnTo>
                    <a:pt x="201645" y="544262"/>
                  </a:lnTo>
                  <a:lnTo>
                    <a:pt x="225090" y="557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01863" y="284269"/>
            <a:ext cx="1972542" cy="505369"/>
            <a:chOff x="1501863" y="284269"/>
            <a:chExt cx="1972542" cy="505369"/>
          </a:xfrm>
        </p:grpSpPr>
        <p:sp>
          <p:nvSpPr>
            <p:cNvPr id="2" name="Freeform 1"/>
            <p:cNvSpPr/>
            <p:nvPr/>
          </p:nvSpPr>
          <p:spPr>
            <a:xfrm>
              <a:off x="1810901" y="294797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42114" y="0"/>
                  </a:moveTo>
                  <a:lnTo>
                    <a:pt x="36048" y="33622"/>
                  </a:lnTo>
                  <a:lnTo>
                    <a:pt x="40569" y="88443"/>
                  </a:lnTo>
                  <a:lnTo>
                    <a:pt x="41656" y="141239"/>
                  </a:lnTo>
                  <a:lnTo>
                    <a:pt x="38859" y="201336"/>
                  </a:lnTo>
                  <a:lnTo>
                    <a:pt x="33741" y="257357"/>
                  </a:lnTo>
                  <a:lnTo>
                    <a:pt x="32224" y="309831"/>
                  </a:lnTo>
                  <a:lnTo>
                    <a:pt x="31775" y="369832"/>
                  </a:lnTo>
                  <a:lnTo>
                    <a:pt x="31642" y="428945"/>
                  </a:lnTo>
                  <a:lnTo>
                    <a:pt x="31623" y="447400"/>
                  </a:lnTo>
                  <a:lnTo>
                    <a:pt x="28101" y="460874"/>
                  </a:lnTo>
                  <a:lnTo>
                    <a:pt x="22244" y="47102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01863" y="315854"/>
              <a:ext cx="309039" cy="292216"/>
            </a:xfrm>
            <a:custGeom>
              <a:avLst/>
              <a:gdLst/>
              <a:ahLst/>
              <a:cxnLst/>
              <a:rect l="0" t="0" r="0" b="0"/>
              <a:pathLst>
                <a:path w="309039" h="292216">
                  <a:moveTo>
                    <a:pt x="309038" y="210570"/>
                  </a:moveTo>
                  <a:lnTo>
                    <a:pt x="250421" y="234290"/>
                  </a:lnTo>
                  <a:lnTo>
                    <a:pt x="196247" y="256243"/>
                  </a:lnTo>
                  <a:lnTo>
                    <a:pt x="143606" y="273058"/>
                  </a:lnTo>
                  <a:lnTo>
                    <a:pt x="93476" y="287644"/>
                  </a:lnTo>
                  <a:lnTo>
                    <a:pt x="39684" y="292215"/>
                  </a:lnTo>
                  <a:lnTo>
                    <a:pt x="16190" y="288581"/>
                  </a:lnTo>
                  <a:lnTo>
                    <a:pt x="8521" y="282465"/>
                  </a:lnTo>
                  <a:lnTo>
                    <a:pt x="0" y="263190"/>
                  </a:lnTo>
                  <a:lnTo>
                    <a:pt x="2452" y="242146"/>
                  </a:lnTo>
                  <a:lnTo>
                    <a:pt x="11341" y="222264"/>
                  </a:lnTo>
                  <a:lnTo>
                    <a:pt x="56595" y="165610"/>
                  </a:lnTo>
                  <a:lnTo>
                    <a:pt x="105501" y="103655"/>
                  </a:lnTo>
                  <a:lnTo>
                    <a:pt x="153192" y="45447"/>
                  </a:lnTo>
                  <a:lnTo>
                    <a:pt x="1826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69992" y="284269"/>
              <a:ext cx="275442" cy="450005"/>
            </a:xfrm>
            <a:custGeom>
              <a:avLst/>
              <a:gdLst/>
              <a:ahLst/>
              <a:cxnLst/>
              <a:rect l="0" t="0" r="0" b="0"/>
              <a:pathLst>
                <a:path w="275442" h="450005">
                  <a:moveTo>
                    <a:pt x="114650" y="0"/>
                  </a:moveTo>
                  <a:lnTo>
                    <a:pt x="71988" y="55659"/>
                  </a:lnTo>
                  <a:lnTo>
                    <a:pt x="23371" y="111864"/>
                  </a:lnTo>
                  <a:lnTo>
                    <a:pt x="16363" y="114351"/>
                  </a:lnTo>
                  <a:lnTo>
                    <a:pt x="9351" y="113668"/>
                  </a:lnTo>
                  <a:lnTo>
                    <a:pt x="2337" y="110874"/>
                  </a:lnTo>
                  <a:lnTo>
                    <a:pt x="0" y="105501"/>
                  </a:lnTo>
                  <a:lnTo>
                    <a:pt x="782" y="98410"/>
                  </a:lnTo>
                  <a:lnTo>
                    <a:pt x="7890" y="82342"/>
                  </a:lnTo>
                  <a:lnTo>
                    <a:pt x="38171" y="45837"/>
                  </a:lnTo>
                  <a:lnTo>
                    <a:pt x="64304" y="30219"/>
                  </a:lnTo>
                  <a:lnTo>
                    <a:pt x="114150" y="15631"/>
                  </a:lnTo>
                  <a:lnTo>
                    <a:pt x="145624" y="12796"/>
                  </a:lnTo>
                  <a:lnTo>
                    <a:pt x="169750" y="17775"/>
                  </a:lnTo>
                  <a:lnTo>
                    <a:pt x="179459" y="22379"/>
                  </a:lnTo>
                  <a:lnTo>
                    <a:pt x="193367" y="36852"/>
                  </a:lnTo>
                  <a:lnTo>
                    <a:pt x="198714" y="45625"/>
                  </a:lnTo>
                  <a:lnTo>
                    <a:pt x="201535" y="67851"/>
                  </a:lnTo>
                  <a:lnTo>
                    <a:pt x="193814" y="114658"/>
                  </a:lnTo>
                  <a:lnTo>
                    <a:pt x="173201" y="152646"/>
                  </a:lnTo>
                  <a:lnTo>
                    <a:pt x="144867" y="182359"/>
                  </a:lnTo>
                  <a:lnTo>
                    <a:pt x="108655" y="200391"/>
                  </a:lnTo>
                  <a:lnTo>
                    <a:pt x="85080" y="202927"/>
                  </a:lnTo>
                  <a:lnTo>
                    <a:pt x="73879" y="201965"/>
                  </a:lnTo>
                  <a:lnTo>
                    <a:pt x="69922" y="200154"/>
                  </a:lnTo>
                  <a:lnTo>
                    <a:pt x="70794" y="197777"/>
                  </a:lnTo>
                  <a:lnTo>
                    <a:pt x="88787" y="188842"/>
                  </a:lnTo>
                  <a:lnTo>
                    <a:pt x="97408" y="185556"/>
                  </a:lnTo>
                  <a:lnTo>
                    <a:pt x="131898" y="186521"/>
                  </a:lnTo>
                  <a:lnTo>
                    <a:pt x="171753" y="199805"/>
                  </a:lnTo>
                  <a:lnTo>
                    <a:pt x="210331" y="225254"/>
                  </a:lnTo>
                  <a:lnTo>
                    <a:pt x="247671" y="259788"/>
                  </a:lnTo>
                  <a:lnTo>
                    <a:pt x="267614" y="296201"/>
                  </a:lnTo>
                  <a:lnTo>
                    <a:pt x="275441" y="316479"/>
                  </a:lnTo>
                  <a:lnTo>
                    <a:pt x="275246" y="353214"/>
                  </a:lnTo>
                  <a:lnTo>
                    <a:pt x="262190" y="388146"/>
                  </a:lnTo>
                  <a:lnTo>
                    <a:pt x="243503" y="415133"/>
                  </a:lnTo>
                  <a:lnTo>
                    <a:pt x="223781" y="427439"/>
                  </a:lnTo>
                  <a:lnTo>
                    <a:pt x="165459" y="447489"/>
                  </a:lnTo>
                  <a:lnTo>
                    <a:pt x="121386" y="450004"/>
                  </a:lnTo>
                  <a:lnTo>
                    <a:pt x="62895" y="437867"/>
                  </a:lnTo>
                  <a:lnTo>
                    <a:pt x="3042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65805" y="305326"/>
              <a:ext cx="132638" cy="118346"/>
            </a:xfrm>
            <a:custGeom>
              <a:avLst/>
              <a:gdLst/>
              <a:ahLst/>
              <a:cxnLst/>
              <a:rect l="0" t="0" r="0" b="0"/>
              <a:pathLst>
                <a:path w="132638" h="118346">
                  <a:moveTo>
                    <a:pt x="97863" y="0"/>
                  </a:moveTo>
                  <a:lnTo>
                    <a:pt x="55171" y="14572"/>
                  </a:lnTo>
                  <a:lnTo>
                    <a:pt x="19110" y="39403"/>
                  </a:lnTo>
                  <a:lnTo>
                    <a:pt x="2259" y="65487"/>
                  </a:lnTo>
                  <a:lnTo>
                    <a:pt x="0" y="85257"/>
                  </a:lnTo>
                  <a:lnTo>
                    <a:pt x="1036" y="95443"/>
                  </a:lnTo>
                  <a:lnTo>
                    <a:pt x="5235" y="103403"/>
                  </a:lnTo>
                  <a:lnTo>
                    <a:pt x="19261" y="115367"/>
                  </a:lnTo>
                  <a:lnTo>
                    <a:pt x="43431" y="118345"/>
                  </a:lnTo>
                  <a:lnTo>
                    <a:pt x="70162" y="114599"/>
                  </a:lnTo>
                  <a:lnTo>
                    <a:pt x="89841" y="105135"/>
                  </a:lnTo>
                  <a:lnTo>
                    <a:pt x="114073" y="81064"/>
                  </a:lnTo>
                  <a:lnTo>
                    <a:pt x="130482" y="51705"/>
                  </a:lnTo>
                  <a:lnTo>
                    <a:pt x="132477" y="44998"/>
                  </a:lnTo>
                  <a:lnTo>
                    <a:pt x="132637" y="40527"/>
                  </a:lnTo>
                  <a:lnTo>
                    <a:pt x="129448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11026" y="347440"/>
              <a:ext cx="200042" cy="410612"/>
            </a:xfrm>
            <a:custGeom>
              <a:avLst/>
              <a:gdLst/>
              <a:ahLst/>
              <a:cxnLst/>
              <a:rect l="0" t="0" r="0" b="0"/>
              <a:pathLst>
                <a:path w="200042" h="410612">
                  <a:moveTo>
                    <a:pt x="200041" y="0"/>
                  </a:moveTo>
                  <a:lnTo>
                    <a:pt x="165294" y="62280"/>
                  </a:lnTo>
                  <a:lnTo>
                    <a:pt x="138808" y="124607"/>
                  </a:lnTo>
                  <a:lnTo>
                    <a:pt x="105077" y="181875"/>
                  </a:lnTo>
                  <a:lnTo>
                    <a:pt x="82757" y="235707"/>
                  </a:lnTo>
                  <a:lnTo>
                    <a:pt x="60320" y="293949"/>
                  </a:lnTo>
                  <a:lnTo>
                    <a:pt x="34936" y="3533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12976" y="663295"/>
              <a:ext cx="108827" cy="106105"/>
            </a:xfrm>
            <a:custGeom>
              <a:avLst/>
              <a:gdLst/>
              <a:ahLst/>
              <a:cxnLst/>
              <a:rect l="0" t="0" r="0" b="0"/>
              <a:pathLst>
                <a:path w="108827" h="106105">
                  <a:moveTo>
                    <a:pt x="55977" y="0"/>
                  </a:moveTo>
                  <a:lnTo>
                    <a:pt x="39209" y="5589"/>
                  </a:lnTo>
                  <a:lnTo>
                    <a:pt x="24738" y="17692"/>
                  </a:lnTo>
                  <a:lnTo>
                    <a:pt x="6557" y="44236"/>
                  </a:lnTo>
                  <a:lnTo>
                    <a:pt x="1973" y="54057"/>
                  </a:lnTo>
                  <a:lnTo>
                    <a:pt x="0" y="74328"/>
                  </a:lnTo>
                  <a:lnTo>
                    <a:pt x="1111" y="84647"/>
                  </a:lnTo>
                  <a:lnTo>
                    <a:pt x="5362" y="92696"/>
                  </a:lnTo>
                  <a:lnTo>
                    <a:pt x="19443" y="104759"/>
                  </a:lnTo>
                  <a:lnTo>
                    <a:pt x="28112" y="106104"/>
                  </a:lnTo>
                  <a:lnTo>
                    <a:pt x="47102" y="101360"/>
                  </a:lnTo>
                  <a:lnTo>
                    <a:pt x="86719" y="79250"/>
                  </a:lnTo>
                  <a:lnTo>
                    <a:pt x="103175" y="66028"/>
                  </a:lnTo>
                  <a:lnTo>
                    <a:pt x="107330" y="58056"/>
                  </a:lnTo>
                  <a:lnTo>
                    <a:pt x="108826" y="39841"/>
                  </a:lnTo>
                  <a:lnTo>
                    <a:pt x="105248" y="32410"/>
                  </a:lnTo>
                  <a:lnTo>
                    <a:pt x="66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63063" y="626120"/>
              <a:ext cx="211452" cy="149843"/>
            </a:xfrm>
            <a:custGeom>
              <a:avLst/>
              <a:gdLst/>
              <a:ahLst/>
              <a:cxnLst/>
              <a:rect l="0" t="0" r="0" b="0"/>
              <a:pathLst>
                <a:path w="211452" h="149843">
                  <a:moveTo>
                    <a:pt x="148128" y="5589"/>
                  </a:moveTo>
                  <a:lnTo>
                    <a:pt x="131361" y="0"/>
                  </a:lnTo>
                  <a:lnTo>
                    <a:pt x="113770" y="376"/>
                  </a:lnTo>
                  <a:lnTo>
                    <a:pt x="94253" y="5612"/>
                  </a:lnTo>
                  <a:lnTo>
                    <a:pt x="56248" y="28037"/>
                  </a:lnTo>
                  <a:lnTo>
                    <a:pt x="11511" y="72002"/>
                  </a:lnTo>
                  <a:lnTo>
                    <a:pt x="4407" y="81450"/>
                  </a:lnTo>
                  <a:lnTo>
                    <a:pt x="842" y="91258"/>
                  </a:lnTo>
                  <a:lnTo>
                    <a:pt x="0" y="111515"/>
                  </a:lnTo>
                  <a:lnTo>
                    <a:pt x="6644" y="129096"/>
                  </a:lnTo>
                  <a:lnTo>
                    <a:pt x="11691" y="137060"/>
                  </a:lnTo>
                  <a:lnTo>
                    <a:pt x="19736" y="142370"/>
                  </a:lnTo>
                  <a:lnTo>
                    <a:pt x="53414" y="149842"/>
                  </a:lnTo>
                  <a:lnTo>
                    <a:pt x="103596" y="149247"/>
                  </a:lnTo>
                  <a:lnTo>
                    <a:pt x="125996" y="143137"/>
                  </a:lnTo>
                  <a:lnTo>
                    <a:pt x="179572" y="113549"/>
                  </a:lnTo>
                  <a:lnTo>
                    <a:pt x="205668" y="87490"/>
                  </a:lnTo>
                  <a:lnTo>
                    <a:pt x="209885" y="77737"/>
                  </a:lnTo>
                  <a:lnTo>
                    <a:pt x="211451" y="57542"/>
                  </a:lnTo>
                  <a:lnTo>
                    <a:pt x="205127" y="39988"/>
                  </a:lnTo>
                  <a:lnTo>
                    <a:pt x="190242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19578" y="400082"/>
              <a:ext cx="133770" cy="379027"/>
            </a:xfrm>
            <a:custGeom>
              <a:avLst/>
              <a:gdLst/>
              <a:ahLst/>
              <a:cxnLst/>
              <a:rect l="0" t="0" r="0" b="0"/>
              <a:pathLst>
                <a:path w="133770" h="379027">
                  <a:moveTo>
                    <a:pt x="60069" y="379026"/>
                  </a:moveTo>
                  <a:lnTo>
                    <a:pt x="54480" y="320410"/>
                  </a:lnTo>
                  <a:lnTo>
                    <a:pt x="41858" y="260693"/>
                  </a:lnTo>
                  <a:lnTo>
                    <a:pt x="30982" y="199927"/>
                  </a:lnTo>
                  <a:lnTo>
                    <a:pt x="14313" y="138473"/>
                  </a:lnTo>
                  <a:lnTo>
                    <a:pt x="0" y="81320"/>
                  </a:lnTo>
                  <a:lnTo>
                    <a:pt x="937" y="41253"/>
                  </a:lnTo>
                  <a:lnTo>
                    <a:pt x="3100" y="27502"/>
                  </a:lnTo>
                  <a:lnTo>
                    <a:pt x="9222" y="18335"/>
                  </a:lnTo>
                  <a:lnTo>
                    <a:pt x="17982" y="12223"/>
                  </a:lnTo>
                  <a:lnTo>
                    <a:pt x="40194" y="5433"/>
                  </a:lnTo>
                  <a:lnTo>
                    <a:pt x="92581" y="1073"/>
                  </a:lnTo>
                  <a:lnTo>
                    <a:pt x="1337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84891" y="61065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0896" y="10529"/>
                  </a:lnTo>
                  <a:lnTo>
                    <a:pt x="76722" y="10529"/>
                  </a:lnTo>
                  <a:lnTo>
                    <a:pt x="27199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251087" y="133622"/>
            <a:ext cx="1269694" cy="611201"/>
            <a:chOff x="4251087" y="133622"/>
            <a:chExt cx="1269694" cy="611201"/>
          </a:xfrm>
        </p:grpSpPr>
        <p:sp>
          <p:nvSpPr>
            <p:cNvPr id="12" name="Freeform 11"/>
            <p:cNvSpPr/>
            <p:nvPr/>
          </p:nvSpPr>
          <p:spPr>
            <a:xfrm>
              <a:off x="4251087" y="133622"/>
              <a:ext cx="391981" cy="611201"/>
            </a:xfrm>
            <a:custGeom>
              <a:avLst/>
              <a:gdLst/>
              <a:ahLst/>
              <a:cxnLst/>
              <a:rect l="0" t="0" r="0" b="0"/>
              <a:pathLst>
                <a:path w="391981" h="611201">
                  <a:moveTo>
                    <a:pt x="86654" y="3248"/>
                  </a:moveTo>
                  <a:lnTo>
                    <a:pt x="66410" y="47211"/>
                  </a:lnTo>
                  <a:lnTo>
                    <a:pt x="36776" y="101367"/>
                  </a:lnTo>
                  <a:lnTo>
                    <a:pt x="14930" y="149232"/>
                  </a:lnTo>
                  <a:lnTo>
                    <a:pt x="9592" y="153213"/>
                  </a:lnTo>
                  <a:lnTo>
                    <a:pt x="4864" y="152358"/>
                  </a:lnTo>
                  <a:lnTo>
                    <a:pt x="541" y="148278"/>
                  </a:lnTo>
                  <a:lnTo>
                    <a:pt x="0" y="142049"/>
                  </a:lnTo>
                  <a:lnTo>
                    <a:pt x="5637" y="125768"/>
                  </a:lnTo>
                  <a:lnTo>
                    <a:pt x="41620" y="69559"/>
                  </a:lnTo>
                  <a:lnTo>
                    <a:pt x="92261" y="18178"/>
                  </a:lnTo>
                  <a:lnTo>
                    <a:pt x="119901" y="2082"/>
                  </a:lnTo>
                  <a:lnTo>
                    <a:pt x="146274" y="0"/>
                  </a:lnTo>
                  <a:lnTo>
                    <a:pt x="199686" y="8196"/>
                  </a:lnTo>
                  <a:lnTo>
                    <a:pt x="227640" y="23301"/>
                  </a:lnTo>
                  <a:lnTo>
                    <a:pt x="265281" y="58942"/>
                  </a:lnTo>
                  <a:lnTo>
                    <a:pt x="296460" y="112948"/>
                  </a:lnTo>
                  <a:lnTo>
                    <a:pt x="314935" y="162484"/>
                  </a:lnTo>
                  <a:lnTo>
                    <a:pt x="324698" y="220445"/>
                  </a:lnTo>
                  <a:lnTo>
                    <a:pt x="325812" y="265896"/>
                  </a:lnTo>
                  <a:lnTo>
                    <a:pt x="322408" y="313393"/>
                  </a:lnTo>
                  <a:lnTo>
                    <a:pt x="316995" y="358679"/>
                  </a:lnTo>
                  <a:lnTo>
                    <a:pt x="307371" y="414277"/>
                  </a:lnTo>
                  <a:lnTo>
                    <a:pt x="293991" y="452978"/>
                  </a:lnTo>
                  <a:lnTo>
                    <a:pt x="263159" y="515762"/>
                  </a:lnTo>
                  <a:lnTo>
                    <a:pt x="216360" y="568079"/>
                  </a:lnTo>
                  <a:lnTo>
                    <a:pt x="161605" y="600227"/>
                  </a:lnTo>
                  <a:lnTo>
                    <a:pt x="138683" y="607823"/>
                  </a:lnTo>
                  <a:lnTo>
                    <a:pt x="112897" y="611200"/>
                  </a:lnTo>
                  <a:lnTo>
                    <a:pt x="85839" y="603342"/>
                  </a:lnTo>
                  <a:lnTo>
                    <a:pt x="61725" y="588151"/>
                  </a:lnTo>
                  <a:lnTo>
                    <a:pt x="47108" y="569701"/>
                  </a:lnTo>
                  <a:lnTo>
                    <a:pt x="42952" y="546683"/>
                  </a:lnTo>
                  <a:lnTo>
                    <a:pt x="46173" y="520855"/>
                  </a:lnTo>
                  <a:lnTo>
                    <a:pt x="55404" y="493779"/>
                  </a:lnTo>
                  <a:lnTo>
                    <a:pt x="73545" y="472386"/>
                  </a:lnTo>
                  <a:lnTo>
                    <a:pt x="97205" y="457419"/>
                  </a:lnTo>
                  <a:lnTo>
                    <a:pt x="150522" y="447810"/>
                  </a:lnTo>
                  <a:lnTo>
                    <a:pt x="206114" y="451501"/>
                  </a:lnTo>
                  <a:lnTo>
                    <a:pt x="262156" y="455090"/>
                  </a:lnTo>
                  <a:lnTo>
                    <a:pt x="318286" y="455799"/>
                  </a:lnTo>
                  <a:lnTo>
                    <a:pt x="357277" y="455922"/>
                  </a:lnTo>
                  <a:lnTo>
                    <a:pt x="391980" y="455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5801" y="192201"/>
              <a:ext cx="342076" cy="510467"/>
            </a:xfrm>
            <a:custGeom>
              <a:avLst/>
              <a:gdLst/>
              <a:ahLst/>
              <a:cxnLst/>
              <a:rect l="0" t="0" r="0" b="0"/>
              <a:pathLst>
                <a:path w="342076" h="510467">
                  <a:moveTo>
                    <a:pt x="93608" y="49954"/>
                  </a:moveTo>
                  <a:lnTo>
                    <a:pt x="50946" y="104068"/>
                  </a:lnTo>
                  <a:lnTo>
                    <a:pt x="23310" y="139412"/>
                  </a:lnTo>
                  <a:lnTo>
                    <a:pt x="16327" y="142348"/>
                  </a:lnTo>
                  <a:lnTo>
                    <a:pt x="9332" y="141966"/>
                  </a:lnTo>
                  <a:lnTo>
                    <a:pt x="2329" y="139371"/>
                  </a:lnTo>
                  <a:lnTo>
                    <a:pt x="0" y="132962"/>
                  </a:lnTo>
                  <a:lnTo>
                    <a:pt x="3651" y="113363"/>
                  </a:lnTo>
                  <a:lnTo>
                    <a:pt x="25060" y="72228"/>
                  </a:lnTo>
                  <a:lnTo>
                    <a:pt x="54938" y="40359"/>
                  </a:lnTo>
                  <a:lnTo>
                    <a:pt x="84100" y="21765"/>
                  </a:lnTo>
                  <a:lnTo>
                    <a:pt x="137026" y="2438"/>
                  </a:lnTo>
                  <a:lnTo>
                    <a:pt x="174583" y="0"/>
                  </a:lnTo>
                  <a:lnTo>
                    <a:pt x="197447" y="3576"/>
                  </a:lnTo>
                  <a:lnTo>
                    <a:pt x="206118" y="8507"/>
                  </a:lnTo>
                  <a:lnTo>
                    <a:pt x="218872" y="23344"/>
                  </a:lnTo>
                  <a:lnTo>
                    <a:pt x="232629" y="57017"/>
                  </a:lnTo>
                  <a:lnTo>
                    <a:pt x="234164" y="79999"/>
                  </a:lnTo>
                  <a:lnTo>
                    <a:pt x="222558" y="133979"/>
                  </a:lnTo>
                  <a:lnTo>
                    <a:pt x="200204" y="186798"/>
                  </a:lnTo>
                  <a:lnTo>
                    <a:pt x="175105" y="212813"/>
                  </a:lnTo>
                  <a:lnTo>
                    <a:pt x="145441" y="229750"/>
                  </a:lnTo>
                  <a:lnTo>
                    <a:pt x="108836" y="236588"/>
                  </a:lnTo>
                  <a:lnTo>
                    <a:pt x="102590" y="235208"/>
                  </a:lnTo>
                  <a:lnTo>
                    <a:pt x="100766" y="231948"/>
                  </a:lnTo>
                  <a:lnTo>
                    <a:pt x="101889" y="227435"/>
                  </a:lnTo>
                  <a:lnTo>
                    <a:pt x="115616" y="219302"/>
                  </a:lnTo>
                  <a:lnTo>
                    <a:pt x="156967" y="204548"/>
                  </a:lnTo>
                  <a:lnTo>
                    <a:pt x="194009" y="205074"/>
                  </a:lnTo>
                  <a:lnTo>
                    <a:pt x="240042" y="216902"/>
                  </a:lnTo>
                  <a:lnTo>
                    <a:pt x="279811" y="240556"/>
                  </a:lnTo>
                  <a:lnTo>
                    <a:pt x="310543" y="273347"/>
                  </a:lnTo>
                  <a:lnTo>
                    <a:pt x="332060" y="308907"/>
                  </a:lnTo>
                  <a:lnTo>
                    <a:pt x="342075" y="354668"/>
                  </a:lnTo>
                  <a:lnTo>
                    <a:pt x="339453" y="405272"/>
                  </a:lnTo>
                  <a:lnTo>
                    <a:pt x="331164" y="430531"/>
                  </a:lnTo>
                  <a:lnTo>
                    <a:pt x="318511" y="449557"/>
                  </a:lnTo>
                  <a:lnTo>
                    <a:pt x="290488" y="473421"/>
                  </a:lnTo>
                  <a:lnTo>
                    <a:pt x="231680" y="503953"/>
                  </a:lnTo>
                  <a:lnTo>
                    <a:pt x="193660" y="510466"/>
                  </a:lnTo>
                  <a:lnTo>
                    <a:pt x="147296" y="504261"/>
                  </a:lnTo>
                  <a:lnTo>
                    <a:pt x="116145" y="493919"/>
                  </a:lnTo>
                  <a:lnTo>
                    <a:pt x="83079" y="471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77014" y="231626"/>
              <a:ext cx="443767" cy="418650"/>
            </a:xfrm>
            <a:custGeom>
              <a:avLst/>
              <a:gdLst/>
              <a:ahLst/>
              <a:cxnLst/>
              <a:rect l="0" t="0" r="0" b="0"/>
              <a:pathLst>
                <a:path w="443767" h="418650">
                  <a:moveTo>
                    <a:pt x="197763" y="21057"/>
                  </a:moveTo>
                  <a:lnTo>
                    <a:pt x="155071" y="24177"/>
                  </a:lnTo>
                  <a:lnTo>
                    <a:pt x="123892" y="35630"/>
                  </a:lnTo>
                  <a:lnTo>
                    <a:pt x="81916" y="60461"/>
                  </a:lnTo>
                  <a:lnTo>
                    <a:pt x="55943" y="92134"/>
                  </a:lnTo>
                  <a:lnTo>
                    <a:pt x="27376" y="144758"/>
                  </a:lnTo>
                  <a:lnTo>
                    <a:pt x="9255" y="200213"/>
                  </a:lnTo>
                  <a:lnTo>
                    <a:pt x="0" y="261817"/>
                  </a:lnTo>
                  <a:lnTo>
                    <a:pt x="3985" y="301794"/>
                  </a:lnTo>
                  <a:lnTo>
                    <a:pt x="24218" y="353979"/>
                  </a:lnTo>
                  <a:lnTo>
                    <a:pt x="37184" y="377253"/>
                  </a:lnTo>
                  <a:lnTo>
                    <a:pt x="56984" y="393056"/>
                  </a:lnTo>
                  <a:lnTo>
                    <a:pt x="102234" y="412733"/>
                  </a:lnTo>
                  <a:lnTo>
                    <a:pt x="139953" y="418649"/>
                  </a:lnTo>
                  <a:lnTo>
                    <a:pt x="194619" y="412243"/>
                  </a:lnTo>
                  <a:lnTo>
                    <a:pt x="250478" y="396593"/>
                  </a:lnTo>
                  <a:lnTo>
                    <a:pt x="306572" y="371318"/>
                  </a:lnTo>
                  <a:lnTo>
                    <a:pt x="365297" y="325369"/>
                  </a:lnTo>
                  <a:lnTo>
                    <a:pt x="416400" y="272438"/>
                  </a:lnTo>
                  <a:lnTo>
                    <a:pt x="438046" y="220148"/>
                  </a:lnTo>
                  <a:lnTo>
                    <a:pt x="443766" y="192600"/>
                  </a:lnTo>
                  <a:lnTo>
                    <a:pt x="437905" y="139907"/>
                  </a:lnTo>
                  <a:lnTo>
                    <a:pt x="419893" y="89767"/>
                  </a:lnTo>
                  <a:lnTo>
                    <a:pt x="394991" y="54284"/>
                  </a:lnTo>
                  <a:lnTo>
                    <a:pt x="359796" y="27133"/>
                  </a:lnTo>
                  <a:lnTo>
                    <a:pt x="319732" y="9859"/>
                  </a:lnTo>
                  <a:lnTo>
                    <a:pt x="258207" y="1948"/>
                  </a:lnTo>
                  <a:lnTo>
                    <a:pt x="2082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274916" y="1438226"/>
            <a:ext cx="3681122" cy="520075"/>
            <a:chOff x="1274916" y="1438226"/>
            <a:chExt cx="3681122" cy="520075"/>
          </a:xfrm>
        </p:grpSpPr>
        <p:sp>
          <p:nvSpPr>
            <p:cNvPr id="16" name="Freeform 15"/>
            <p:cNvSpPr/>
            <p:nvPr/>
          </p:nvSpPr>
          <p:spPr>
            <a:xfrm>
              <a:off x="1274916" y="1531571"/>
              <a:ext cx="412479" cy="419539"/>
            </a:xfrm>
            <a:custGeom>
              <a:avLst/>
              <a:gdLst/>
              <a:ahLst/>
              <a:cxnLst/>
              <a:rect l="0" t="0" r="0" b="0"/>
              <a:pathLst>
                <a:path w="412479" h="419539">
                  <a:moveTo>
                    <a:pt x="199073" y="5589"/>
                  </a:moveTo>
                  <a:lnTo>
                    <a:pt x="182306" y="0"/>
                  </a:lnTo>
                  <a:lnTo>
                    <a:pt x="143932" y="2114"/>
                  </a:lnTo>
                  <a:lnTo>
                    <a:pt x="106696" y="15738"/>
                  </a:lnTo>
                  <a:lnTo>
                    <a:pt x="60321" y="51235"/>
                  </a:lnTo>
                  <a:lnTo>
                    <a:pt x="42649" y="71500"/>
                  </a:lnTo>
                  <a:lnTo>
                    <a:pt x="17701" y="130674"/>
                  </a:lnTo>
                  <a:lnTo>
                    <a:pt x="3933" y="182202"/>
                  </a:lnTo>
                  <a:lnTo>
                    <a:pt x="0" y="240560"/>
                  </a:lnTo>
                  <a:lnTo>
                    <a:pt x="4812" y="296888"/>
                  </a:lnTo>
                  <a:lnTo>
                    <a:pt x="18198" y="340640"/>
                  </a:lnTo>
                  <a:lnTo>
                    <a:pt x="48840" y="380398"/>
                  </a:lnTo>
                  <a:lnTo>
                    <a:pt x="84780" y="407872"/>
                  </a:lnTo>
                  <a:lnTo>
                    <a:pt x="104992" y="417568"/>
                  </a:lnTo>
                  <a:lnTo>
                    <a:pt x="125674" y="419538"/>
                  </a:lnTo>
                  <a:lnTo>
                    <a:pt x="184315" y="411271"/>
                  </a:lnTo>
                  <a:lnTo>
                    <a:pt x="239442" y="389967"/>
                  </a:lnTo>
                  <a:lnTo>
                    <a:pt x="302511" y="356320"/>
                  </a:lnTo>
                  <a:lnTo>
                    <a:pt x="344937" y="320014"/>
                  </a:lnTo>
                  <a:lnTo>
                    <a:pt x="390483" y="265383"/>
                  </a:lnTo>
                  <a:lnTo>
                    <a:pt x="412478" y="210120"/>
                  </a:lnTo>
                  <a:lnTo>
                    <a:pt x="412303" y="169786"/>
                  </a:lnTo>
                  <a:lnTo>
                    <a:pt x="395421" y="108580"/>
                  </a:lnTo>
                  <a:lnTo>
                    <a:pt x="370309" y="59858"/>
                  </a:lnTo>
                  <a:lnTo>
                    <a:pt x="344176" y="32717"/>
                  </a:lnTo>
                  <a:lnTo>
                    <a:pt x="314206" y="15447"/>
                  </a:lnTo>
                  <a:lnTo>
                    <a:pt x="277511" y="8510"/>
                  </a:lnTo>
                  <a:lnTo>
                    <a:pt x="231413" y="12044"/>
                  </a:lnTo>
                  <a:lnTo>
                    <a:pt x="207207" y="20546"/>
                  </a:lnTo>
                  <a:lnTo>
                    <a:pt x="178016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42487" y="19161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97407" y="1505575"/>
              <a:ext cx="8335" cy="452726"/>
            </a:xfrm>
            <a:custGeom>
              <a:avLst/>
              <a:gdLst/>
              <a:ahLst/>
              <a:cxnLst/>
              <a:rect l="0" t="0" r="0" b="0"/>
              <a:pathLst>
                <a:path w="8335" h="452726">
                  <a:moveTo>
                    <a:pt x="8334" y="0"/>
                  </a:moveTo>
                  <a:lnTo>
                    <a:pt x="8334" y="48930"/>
                  </a:lnTo>
                  <a:lnTo>
                    <a:pt x="8334" y="99895"/>
                  </a:lnTo>
                  <a:lnTo>
                    <a:pt x="5214" y="159450"/>
                  </a:lnTo>
                  <a:lnTo>
                    <a:pt x="0" y="218430"/>
                  </a:lnTo>
                  <a:lnTo>
                    <a:pt x="1575" y="272950"/>
                  </a:lnTo>
                  <a:lnTo>
                    <a:pt x="6331" y="326149"/>
                  </a:lnTo>
                  <a:lnTo>
                    <a:pt x="7740" y="375837"/>
                  </a:lnTo>
                  <a:lnTo>
                    <a:pt x="8158" y="417075"/>
                  </a:lnTo>
                  <a:lnTo>
                    <a:pt x="833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47346" y="1568746"/>
              <a:ext cx="247867" cy="224625"/>
            </a:xfrm>
            <a:custGeom>
              <a:avLst/>
              <a:gdLst/>
              <a:ahLst/>
              <a:cxnLst/>
              <a:rect l="0" t="0" r="0" b="0"/>
              <a:pathLst>
                <a:path w="247867" h="224625">
                  <a:moveTo>
                    <a:pt x="247866" y="178984"/>
                  </a:moveTo>
                  <a:lnTo>
                    <a:pt x="193722" y="182104"/>
                  </a:lnTo>
                  <a:lnTo>
                    <a:pt x="132071" y="196942"/>
                  </a:lnTo>
                  <a:lnTo>
                    <a:pt x="70502" y="214133"/>
                  </a:lnTo>
                  <a:lnTo>
                    <a:pt x="37776" y="224624"/>
                  </a:lnTo>
                  <a:lnTo>
                    <a:pt x="28257" y="224618"/>
                  </a:lnTo>
                  <a:lnTo>
                    <a:pt x="11442" y="218373"/>
                  </a:lnTo>
                  <a:lnTo>
                    <a:pt x="6022" y="209923"/>
                  </a:lnTo>
                  <a:lnTo>
                    <a:pt x="0" y="184936"/>
                  </a:lnTo>
                  <a:lnTo>
                    <a:pt x="3562" y="160572"/>
                  </a:lnTo>
                  <a:lnTo>
                    <a:pt x="19324" y="105157"/>
                  </a:lnTo>
                  <a:lnTo>
                    <a:pt x="32533" y="47461"/>
                  </a:lnTo>
                  <a:lnTo>
                    <a:pt x="372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40776" y="1499530"/>
              <a:ext cx="302984" cy="427986"/>
            </a:xfrm>
            <a:custGeom>
              <a:avLst/>
              <a:gdLst/>
              <a:ahLst/>
              <a:cxnLst/>
              <a:rect l="0" t="0" r="0" b="0"/>
              <a:pathLst>
                <a:path w="302984" h="427986">
                  <a:moveTo>
                    <a:pt x="86063" y="16573"/>
                  </a:moveTo>
                  <a:lnTo>
                    <a:pt x="69252" y="35724"/>
                  </a:lnTo>
                  <a:lnTo>
                    <a:pt x="30837" y="93244"/>
                  </a:lnTo>
                  <a:lnTo>
                    <a:pt x="3849" y="137717"/>
                  </a:lnTo>
                  <a:lnTo>
                    <a:pt x="838" y="139450"/>
                  </a:lnTo>
                  <a:lnTo>
                    <a:pt x="0" y="137096"/>
                  </a:lnTo>
                  <a:lnTo>
                    <a:pt x="11169" y="90243"/>
                  </a:lnTo>
                  <a:lnTo>
                    <a:pt x="34571" y="43170"/>
                  </a:lnTo>
                  <a:lnTo>
                    <a:pt x="50309" y="26054"/>
                  </a:lnTo>
                  <a:lnTo>
                    <a:pt x="72902" y="10648"/>
                  </a:lnTo>
                  <a:lnTo>
                    <a:pt x="111929" y="0"/>
                  </a:lnTo>
                  <a:lnTo>
                    <a:pt x="136163" y="3748"/>
                  </a:lnTo>
                  <a:lnTo>
                    <a:pt x="147539" y="8023"/>
                  </a:lnTo>
                  <a:lnTo>
                    <a:pt x="163299" y="22132"/>
                  </a:lnTo>
                  <a:lnTo>
                    <a:pt x="169139" y="30807"/>
                  </a:lnTo>
                  <a:lnTo>
                    <a:pt x="177359" y="65374"/>
                  </a:lnTo>
                  <a:lnTo>
                    <a:pt x="174205" y="99663"/>
                  </a:lnTo>
                  <a:lnTo>
                    <a:pt x="165791" y="118233"/>
                  </a:lnTo>
                  <a:lnTo>
                    <a:pt x="120895" y="170779"/>
                  </a:lnTo>
                  <a:lnTo>
                    <a:pt x="94434" y="186396"/>
                  </a:lnTo>
                  <a:lnTo>
                    <a:pt x="90474" y="187110"/>
                  </a:lnTo>
                  <a:lnTo>
                    <a:pt x="90173" y="185247"/>
                  </a:lnTo>
                  <a:lnTo>
                    <a:pt x="106502" y="165445"/>
                  </a:lnTo>
                  <a:lnTo>
                    <a:pt x="131114" y="151410"/>
                  </a:lnTo>
                  <a:lnTo>
                    <a:pt x="166222" y="145432"/>
                  </a:lnTo>
                  <a:lnTo>
                    <a:pt x="200671" y="149250"/>
                  </a:lnTo>
                  <a:lnTo>
                    <a:pt x="219278" y="157819"/>
                  </a:lnTo>
                  <a:lnTo>
                    <a:pt x="250287" y="182384"/>
                  </a:lnTo>
                  <a:lnTo>
                    <a:pt x="286009" y="231301"/>
                  </a:lnTo>
                  <a:lnTo>
                    <a:pt x="297760" y="258237"/>
                  </a:lnTo>
                  <a:lnTo>
                    <a:pt x="302983" y="289706"/>
                  </a:lnTo>
                  <a:lnTo>
                    <a:pt x="299065" y="320069"/>
                  </a:lnTo>
                  <a:lnTo>
                    <a:pt x="277486" y="372101"/>
                  </a:lnTo>
                  <a:lnTo>
                    <a:pt x="251966" y="399815"/>
                  </a:lnTo>
                  <a:lnTo>
                    <a:pt x="216588" y="422845"/>
                  </a:lnTo>
                  <a:lnTo>
                    <a:pt x="193207" y="427985"/>
                  </a:lnTo>
                  <a:lnTo>
                    <a:pt x="144012" y="421754"/>
                  </a:lnTo>
                  <a:lnTo>
                    <a:pt x="86063" y="395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42777" y="1558217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0"/>
                  </a:moveTo>
                  <a:lnTo>
                    <a:pt x="122011" y="53875"/>
                  </a:lnTo>
                  <a:lnTo>
                    <a:pt x="91474" y="91880"/>
                  </a:lnTo>
                  <a:lnTo>
                    <a:pt x="35519" y="1527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53305" y="1558217"/>
              <a:ext cx="168457" cy="221100"/>
            </a:xfrm>
            <a:custGeom>
              <a:avLst/>
              <a:gdLst/>
              <a:ahLst/>
              <a:cxnLst/>
              <a:rect l="0" t="0" r="0" b="0"/>
              <a:pathLst>
                <a:path w="168457" h="221100">
                  <a:moveTo>
                    <a:pt x="0" y="0"/>
                  </a:moveTo>
                  <a:lnTo>
                    <a:pt x="35917" y="63428"/>
                  </a:lnTo>
                  <a:lnTo>
                    <a:pt x="84276" y="125433"/>
                  </a:lnTo>
                  <a:lnTo>
                    <a:pt x="133364" y="181011"/>
                  </a:lnTo>
                  <a:lnTo>
                    <a:pt x="16845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15604" y="1438226"/>
              <a:ext cx="369454" cy="433114"/>
            </a:xfrm>
            <a:custGeom>
              <a:avLst/>
              <a:gdLst/>
              <a:ahLst/>
              <a:cxnLst/>
              <a:rect l="0" t="0" r="0" b="0"/>
              <a:pathLst>
                <a:path w="369454" h="433114">
                  <a:moveTo>
                    <a:pt x="53598" y="35763"/>
                  </a:moveTo>
                  <a:lnTo>
                    <a:pt x="71578" y="20122"/>
                  </a:lnTo>
                  <a:lnTo>
                    <a:pt x="123339" y="919"/>
                  </a:lnTo>
                  <a:lnTo>
                    <a:pt x="146595" y="0"/>
                  </a:lnTo>
                  <a:lnTo>
                    <a:pt x="168629" y="4661"/>
                  </a:lnTo>
                  <a:lnTo>
                    <a:pt x="200765" y="21608"/>
                  </a:lnTo>
                  <a:lnTo>
                    <a:pt x="231344" y="49507"/>
                  </a:lnTo>
                  <a:lnTo>
                    <a:pt x="254572" y="88059"/>
                  </a:lnTo>
                  <a:lnTo>
                    <a:pt x="269383" y="136006"/>
                  </a:lnTo>
                  <a:lnTo>
                    <a:pt x="278841" y="188427"/>
                  </a:lnTo>
                  <a:lnTo>
                    <a:pt x="274104" y="246723"/>
                  </a:lnTo>
                  <a:lnTo>
                    <a:pt x="258403" y="300391"/>
                  </a:lnTo>
                  <a:lnTo>
                    <a:pt x="232137" y="354801"/>
                  </a:lnTo>
                  <a:lnTo>
                    <a:pt x="204418" y="388771"/>
                  </a:lnTo>
                  <a:lnTo>
                    <a:pt x="172245" y="410850"/>
                  </a:lnTo>
                  <a:lnTo>
                    <a:pt x="133076" y="426620"/>
                  </a:lnTo>
                  <a:lnTo>
                    <a:pt x="86246" y="433113"/>
                  </a:lnTo>
                  <a:lnTo>
                    <a:pt x="61869" y="428392"/>
                  </a:lnTo>
                  <a:lnTo>
                    <a:pt x="43236" y="417325"/>
                  </a:lnTo>
                  <a:lnTo>
                    <a:pt x="4949" y="371623"/>
                  </a:lnTo>
                  <a:lnTo>
                    <a:pt x="0" y="351150"/>
                  </a:lnTo>
                  <a:lnTo>
                    <a:pt x="2870" y="330353"/>
                  </a:lnTo>
                  <a:lnTo>
                    <a:pt x="11945" y="309412"/>
                  </a:lnTo>
                  <a:lnTo>
                    <a:pt x="26897" y="294645"/>
                  </a:lnTo>
                  <a:lnTo>
                    <a:pt x="58164" y="279755"/>
                  </a:lnTo>
                  <a:lnTo>
                    <a:pt x="97065" y="271054"/>
                  </a:lnTo>
                  <a:lnTo>
                    <a:pt x="152131" y="268114"/>
                  </a:lnTo>
                  <a:lnTo>
                    <a:pt x="215304" y="267533"/>
                  </a:lnTo>
                  <a:lnTo>
                    <a:pt x="270937" y="270538"/>
                  </a:lnTo>
                  <a:lnTo>
                    <a:pt x="294083" y="273468"/>
                  </a:lnTo>
                  <a:lnTo>
                    <a:pt x="337537" y="268938"/>
                  </a:lnTo>
                  <a:lnTo>
                    <a:pt x="369453" y="267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48228" y="1445373"/>
              <a:ext cx="302444" cy="425800"/>
            </a:xfrm>
            <a:custGeom>
              <a:avLst/>
              <a:gdLst/>
              <a:ahLst/>
              <a:cxnLst/>
              <a:rect l="0" t="0" r="0" b="0"/>
              <a:pathLst>
                <a:path w="302444" h="425800">
                  <a:moveTo>
                    <a:pt x="115813" y="18088"/>
                  </a:moveTo>
                  <a:lnTo>
                    <a:pt x="54940" y="69083"/>
                  </a:lnTo>
                  <a:lnTo>
                    <a:pt x="25020" y="98481"/>
                  </a:lnTo>
                  <a:lnTo>
                    <a:pt x="20190" y="98589"/>
                  </a:lnTo>
                  <a:lnTo>
                    <a:pt x="16969" y="93982"/>
                  </a:lnTo>
                  <a:lnTo>
                    <a:pt x="14822" y="86232"/>
                  </a:lnTo>
                  <a:lnTo>
                    <a:pt x="15731" y="78725"/>
                  </a:lnTo>
                  <a:lnTo>
                    <a:pt x="22979" y="64145"/>
                  </a:lnTo>
                  <a:lnTo>
                    <a:pt x="45803" y="42783"/>
                  </a:lnTo>
                  <a:lnTo>
                    <a:pt x="103576" y="10696"/>
                  </a:lnTo>
                  <a:lnTo>
                    <a:pt x="126752" y="3104"/>
                  </a:lnTo>
                  <a:lnTo>
                    <a:pt x="164938" y="0"/>
                  </a:lnTo>
                  <a:lnTo>
                    <a:pt x="187949" y="3420"/>
                  </a:lnTo>
                  <a:lnTo>
                    <a:pt x="206755" y="15078"/>
                  </a:lnTo>
                  <a:lnTo>
                    <a:pt x="221743" y="33128"/>
                  </a:lnTo>
                  <a:lnTo>
                    <a:pt x="232303" y="56748"/>
                  </a:lnTo>
                  <a:lnTo>
                    <a:pt x="234657" y="82843"/>
                  </a:lnTo>
                  <a:lnTo>
                    <a:pt x="230634" y="107699"/>
                  </a:lnTo>
                  <a:lnTo>
                    <a:pt x="215215" y="134846"/>
                  </a:lnTo>
                  <a:lnTo>
                    <a:pt x="182181" y="172168"/>
                  </a:lnTo>
                  <a:lnTo>
                    <a:pt x="138715" y="192109"/>
                  </a:lnTo>
                  <a:lnTo>
                    <a:pt x="116633" y="199936"/>
                  </a:lnTo>
                  <a:lnTo>
                    <a:pt x="112850" y="200151"/>
                  </a:lnTo>
                  <a:lnTo>
                    <a:pt x="113838" y="197955"/>
                  </a:lnTo>
                  <a:lnTo>
                    <a:pt x="118006" y="194151"/>
                  </a:lnTo>
                  <a:lnTo>
                    <a:pt x="151818" y="188798"/>
                  </a:lnTo>
                  <a:lnTo>
                    <a:pt x="198834" y="195394"/>
                  </a:lnTo>
                  <a:lnTo>
                    <a:pt x="252525" y="211351"/>
                  </a:lnTo>
                  <a:lnTo>
                    <a:pt x="270551" y="224476"/>
                  </a:lnTo>
                  <a:lnTo>
                    <a:pt x="285191" y="242007"/>
                  </a:lnTo>
                  <a:lnTo>
                    <a:pt x="295597" y="261497"/>
                  </a:lnTo>
                  <a:lnTo>
                    <a:pt x="302443" y="303378"/>
                  </a:lnTo>
                  <a:lnTo>
                    <a:pt x="297806" y="329717"/>
                  </a:lnTo>
                  <a:lnTo>
                    <a:pt x="286776" y="353122"/>
                  </a:lnTo>
                  <a:lnTo>
                    <a:pt x="259666" y="384859"/>
                  </a:lnTo>
                  <a:lnTo>
                    <a:pt x="222517" y="408430"/>
                  </a:lnTo>
                  <a:lnTo>
                    <a:pt x="180705" y="422174"/>
                  </a:lnTo>
                  <a:lnTo>
                    <a:pt x="148553" y="425799"/>
                  </a:lnTo>
                  <a:lnTo>
                    <a:pt x="103157" y="416661"/>
                  </a:lnTo>
                  <a:lnTo>
                    <a:pt x="41000" y="393782"/>
                  </a:lnTo>
                  <a:lnTo>
                    <a:pt x="0" y="3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42039" y="1529925"/>
              <a:ext cx="413999" cy="330139"/>
            </a:xfrm>
            <a:custGeom>
              <a:avLst/>
              <a:gdLst/>
              <a:ahLst/>
              <a:cxnLst/>
              <a:rect l="0" t="0" r="0" b="0"/>
              <a:pathLst>
                <a:path w="413999" h="330139">
                  <a:moveTo>
                    <a:pt x="216841" y="7235"/>
                  </a:moveTo>
                  <a:lnTo>
                    <a:pt x="189285" y="0"/>
                  </a:lnTo>
                  <a:lnTo>
                    <a:pt x="148495" y="22"/>
                  </a:lnTo>
                  <a:lnTo>
                    <a:pt x="85615" y="26144"/>
                  </a:lnTo>
                  <a:lnTo>
                    <a:pt x="55647" y="51832"/>
                  </a:lnTo>
                  <a:lnTo>
                    <a:pt x="17294" y="110652"/>
                  </a:lnTo>
                  <a:lnTo>
                    <a:pt x="5321" y="133917"/>
                  </a:lnTo>
                  <a:lnTo>
                    <a:pt x="0" y="159854"/>
                  </a:lnTo>
                  <a:lnTo>
                    <a:pt x="4989" y="213464"/>
                  </a:lnTo>
                  <a:lnTo>
                    <a:pt x="10771" y="236933"/>
                  </a:lnTo>
                  <a:lnTo>
                    <a:pt x="31781" y="269876"/>
                  </a:lnTo>
                  <a:lnTo>
                    <a:pt x="60233" y="296274"/>
                  </a:lnTo>
                  <a:lnTo>
                    <a:pt x="102458" y="317750"/>
                  </a:lnTo>
                  <a:lnTo>
                    <a:pt x="154646" y="330138"/>
                  </a:lnTo>
                  <a:lnTo>
                    <a:pt x="215604" y="327342"/>
                  </a:lnTo>
                  <a:lnTo>
                    <a:pt x="274395" y="315524"/>
                  </a:lnTo>
                  <a:lnTo>
                    <a:pt x="321017" y="298806"/>
                  </a:lnTo>
                  <a:lnTo>
                    <a:pt x="373453" y="265343"/>
                  </a:lnTo>
                  <a:lnTo>
                    <a:pt x="396735" y="237350"/>
                  </a:lnTo>
                  <a:lnTo>
                    <a:pt x="407148" y="217133"/>
                  </a:lnTo>
                  <a:lnTo>
                    <a:pt x="413998" y="180431"/>
                  </a:lnTo>
                  <a:lnTo>
                    <a:pt x="405050" y="120553"/>
                  </a:lnTo>
                  <a:lnTo>
                    <a:pt x="396416" y="95033"/>
                  </a:lnTo>
                  <a:lnTo>
                    <a:pt x="371824" y="62105"/>
                  </a:lnTo>
                  <a:lnTo>
                    <a:pt x="342310" y="38181"/>
                  </a:lnTo>
                  <a:lnTo>
                    <a:pt x="280012" y="7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01410" y="2537549"/>
            <a:ext cx="2112528" cy="1115646"/>
            <a:chOff x="2201410" y="2537549"/>
            <a:chExt cx="2112528" cy="1115646"/>
          </a:xfrm>
        </p:grpSpPr>
        <p:sp>
          <p:nvSpPr>
            <p:cNvPr id="27" name="Freeform 26"/>
            <p:cNvSpPr/>
            <p:nvPr/>
          </p:nvSpPr>
          <p:spPr>
            <a:xfrm>
              <a:off x="2530598" y="2840071"/>
              <a:ext cx="300897" cy="602748"/>
            </a:xfrm>
            <a:custGeom>
              <a:avLst/>
              <a:gdLst/>
              <a:ahLst/>
              <a:cxnLst/>
              <a:rect l="0" t="0" r="0" b="0"/>
              <a:pathLst>
                <a:path w="300897" h="602748">
                  <a:moveTo>
                    <a:pt x="280510" y="160550"/>
                  </a:moveTo>
                  <a:lnTo>
                    <a:pt x="286100" y="143783"/>
                  </a:lnTo>
                  <a:lnTo>
                    <a:pt x="283986" y="110999"/>
                  </a:lnTo>
                  <a:lnTo>
                    <a:pt x="271622" y="67574"/>
                  </a:lnTo>
                  <a:lnTo>
                    <a:pt x="240480" y="14569"/>
                  </a:lnTo>
                  <a:lnTo>
                    <a:pt x="224115" y="2863"/>
                  </a:lnTo>
                  <a:lnTo>
                    <a:pt x="198904" y="0"/>
                  </a:lnTo>
                  <a:lnTo>
                    <a:pt x="146237" y="7694"/>
                  </a:lnTo>
                  <a:lnTo>
                    <a:pt x="95973" y="21649"/>
                  </a:lnTo>
                  <a:lnTo>
                    <a:pt x="57968" y="48842"/>
                  </a:lnTo>
                  <a:lnTo>
                    <a:pt x="40053" y="68788"/>
                  </a:lnTo>
                  <a:lnTo>
                    <a:pt x="15900" y="119721"/>
                  </a:lnTo>
                  <a:lnTo>
                    <a:pt x="4979" y="148253"/>
                  </a:lnTo>
                  <a:lnTo>
                    <a:pt x="0" y="194861"/>
                  </a:lnTo>
                  <a:lnTo>
                    <a:pt x="6583" y="233108"/>
                  </a:lnTo>
                  <a:lnTo>
                    <a:pt x="22832" y="271216"/>
                  </a:lnTo>
                  <a:lnTo>
                    <a:pt x="35745" y="290063"/>
                  </a:lnTo>
                  <a:lnTo>
                    <a:pt x="52403" y="303120"/>
                  </a:lnTo>
                  <a:lnTo>
                    <a:pt x="91693" y="321033"/>
                  </a:lnTo>
                  <a:lnTo>
                    <a:pt x="133967" y="321055"/>
                  </a:lnTo>
                  <a:lnTo>
                    <a:pt x="157279" y="313384"/>
                  </a:lnTo>
                  <a:lnTo>
                    <a:pt x="206051" y="281542"/>
                  </a:lnTo>
                  <a:lnTo>
                    <a:pt x="252060" y="223252"/>
                  </a:lnTo>
                  <a:lnTo>
                    <a:pt x="281891" y="171017"/>
                  </a:lnTo>
                  <a:lnTo>
                    <a:pt x="286110" y="167528"/>
                  </a:lnTo>
                  <a:lnTo>
                    <a:pt x="290093" y="168712"/>
                  </a:lnTo>
                  <a:lnTo>
                    <a:pt x="293917" y="173010"/>
                  </a:lnTo>
                  <a:lnTo>
                    <a:pt x="298167" y="190264"/>
                  </a:lnTo>
                  <a:lnTo>
                    <a:pt x="300896" y="245059"/>
                  </a:lnTo>
                  <a:lnTo>
                    <a:pt x="295779" y="295034"/>
                  </a:lnTo>
                  <a:lnTo>
                    <a:pt x="292444" y="358065"/>
                  </a:lnTo>
                  <a:lnTo>
                    <a:pt x="291663" y="401583"/>
                  </a:lnTo>
                  <a:lnTo>
                    <a:pt x="291224" y="462425"/>
                  </a:lnTo>
                  <a:lnTo>
                    <a:pt x="291094" y="517496"/>
                  </a:lnTo>
                  <a:lnTo>
                    <a:pt x="291055" y="564620"/>
                  </a:lnTo>
                  <a:lnTo>
                    <a:pt x="291039" y="602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08997" y="2807767"/>
              <a:ext cx="242759" cy="651624"/>
            </a:xfrm>
            <a:custGeom>
              <a:avLst/>
              <a:gdLst/>
              <a:ahLst/>
              <a:cxnLst/>
              <a:rect l="0" t="0" r="0" b="0"/>
              <a:pathLst>
                <a:path w="242759" h="651624">
                  <a:moveTo>
                    <a:pt x="207479" y="203383"/>
                  </a:moveTo>
                  <a:lnTo>
                    <a:pt x="163517" y="238280"/>
                  </a:lnTo>
                  <a:lnTo>
                    <a:pt x="131292" y="280076"/>
                  </a:lnTo>
                  <a:lnTo>
                    <a:pt x="95310" y="342352"/>
                  </a:lnTo>
                  <a:lnTo>
                    <a:pt x="67126" y="399593"/>
                  </a:lnTo>
                  <a:lnTo>
                    <a:pt x="47220" y="449992"/>
                  </a:lnTo>
                  <a:lnTo>
                    <a:pt x="34563" y="500800"/>
                  </a:lnTo>
                  <a:lnTo>
                    <a:pt x="32813" y="560483"/>
                  </a:lnTo>
                  <a:lnTo>
                    <a:pt x="38603" y="587872"/>
                  </a:lnTo>
                  <a:lnTo>
                    <a:pt x="48975" y="611743"/>
                  </a:lnTo>
                  <a:lnTo>
                    <a:pt x="73557" y="639324"/>
                  </a:lnTo>
                  <a:lnTo>
                    <a:pt x="96096" y="648648"/>
                  </a:lnTo>
                  <a:lnTo>
                    <a:pt x="121711" y="651623"/>
                  </a:lnTo>
                  <a:lnTo>
                    <a:pt x="148693" y="649046"/>
                  </a:lnTo>
                  <a:lnTo>
                    <a:pt x="173163" y="637761"/>
                  </a:lnTo>
                  <a:lnTo>
                    <a:pt x="217468" y="601922"/>
                  </a:lnTo>
                  <a:lnTo>
                    <a:pt x="229467" y="578603"/>
                  </a:lnTo>
                  <a:lnTo>
                    <a:pt x="242758" y="525505"/>
                  </a:lnTo>
                  <a:lnTo>
                    <a:pt x="241979" y="483920"/>
                  </a:lnTo>
                  <a:lnTo>
                    <a:pt x="228750" y="436374"/>
                  </a:lnTo>
                  <a:lnTo>
                    <a:pt x="188183" y="373405"/>
                  </a:lnTo>
                  <a:lnTo>
                    <a:pt x="159648" y="340717"/>
                  </a:lnTo>
                  <a:lnTo>
                    <a:pt x="102828" y="287672"/>
                  </a:lnTo>
                  <a:lnTo>
                    <a:pt x="40249" y="224445"/>
                  </a:lnTo>
                  <a:lnTo>
                    <a:pt x="17030" y="191686"/>
                  </a:lnTo>
                  <a:lnTo>
                    <a:pt x="3391" y="151694"/>
                  </a:lnTo>
                  <a:lnTo>
                    <a:pt x="0" y="105659"/>
                  </a:lnTo>
                  <a:lnTo>
                    <a:pt x="3352" y="80401"/>
                  </a:lnTo>
                  <a:lnTo>
                    <a:pt x="8224" y="71092"/>
                  </a:lnTo>
                  <a:lnTo>
                    <a:pt x="45453" y="37884"/>
                  </a:lnTo>
                  <a:lnTo>
                    <a:pt x="92513" y="14721"/>
                  </a:lnTo>
                  <a:lnTo>
                    <a:pt x="133947" y="0"/>
                  </a:lnTo>
                  <a:lnTo>
                    <a:pt x="158031" y="2246"/>
                  </a:lnTo>
                  <a:lnTo>
                    <a:pt x="181993" y="11044"/>
                  </a:lnTo>
                  <a:lnTo>
                    <a:pt x="200441" y="22752"/>
                  </a:lnTo>
                  <a:lnTo>
                    <a:pt x="205127" y="30320"/>
                  </a:lnTo>
                  <a:lnTo>
                    <a:pt x="214663" y="89259"/>
                  </a:lnTo>
                  <a:lnTo>
                    <a:pt x="217347" y="144358"/>
                  </a:lnTo>
                  <a:lnTo>
                    <a:pt x="215375" y="174810"/>
                  </a:lnTo>
                  <a:lnTo>
                    <a:pt x="196951" y="224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95461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40164" y="2805864"/>
              <a:ext cx="264012" cy="605370"/>
            </a:xfrm>
            <a:custGeom>
              <a:avLst/>
              <a:gdLst/>
              <a:ahLst/>
              <a:cxnLst/>
              <a:rect l="0" t="0" r="0" b="0"/>
              <a:pathLst>
                <a:path w="264012" h="605370">
                  <a:moveTo>
                    <a:pt x="244851" y="215814"/>
                  </a:moveTo>
                  <a:lnTo>
                    <a:pt x="259505" y="162787"/>
                  </a:lnTo>
                  <a:lnTo>
                    <a:pt x="264011" y="120294"/>
                  </a:lnTo>
                  <a:lnTo>
                    <a:pt x="258826" y="93812"/>
                  </a:lnTo>
                  <a:lnTo>
                    <a:pt x="236433" y="42626"/>
                  </a:lnTo>
                  <a:lnTo>
                    <a:pt x="216933" y="21469"/>
                  </a:lnTo>
                  <a:lnTo>
                    <a:pt x="192669" y="6606"/>
                  </a:lnTo>
                  <a:lnTo>
                    <a:pt x="166287" y="0"/>
                  </a:lnTo>
                  <a:lnTo>
                    <a:pt x="125127" y="1871"/>
                  </a:lnTo>
                  <a:lnTo>
                    <a:pt x="100393" y="13104"/>
                  </a:lnTo>
                  <a:lnTo>
                    <a:pt x="37659" y="57653"/>
                  </a:lnTo>
                  <a:lnTo>
                    <a:pt x="29514" y="64750"/>
                  </a:lnTo>
                  <a:lnTo>
                    <a:pt x="17344" y="85113"/>
                  </a:lnTo>
                  <a:lnTo>
                    <a:pt x="0" y="141904"/>
                  </a:lnTo>
                  <a:lnTo>
                    <a:pt x="77" y="186636"/>
                  </a:lnTo>
                  <a:lnTo>
                    <a:pt x="18989" y="242503"/>
                  </a:lnTo>
                  <a:lnTo>
                    <a:pt x="39629" y="276364"/>
                  </a:lnTo>
                  <a:lnTo>
                    <a:pt x="87628" y="316783"/>
                  </a:lnTo>
                  <a:lnTo>
                    <a:pt x="108294" y="321910"/>
                  </a:lnTo>
                  <a:lnTo>
                    <a:pt x="129177" y="319120"/>
                  </a:lnTo>
                  <a:lnTo>
                    <a:pt x="159495" y="304395"/>
                  </a:lnTo>
                  <a:lnTo>
                    <a:pt x="183815" y="284045"/>
                  </a:lnTo>
                  <a:lnTo>
                    <a:pt x="204670" y="256308"/>
                  </a:lnTo>
                  <a:lnTo>
                    <a:pt x="231536" y="195785"/>
                  </a:lnTo>
                  <a:lnTo>
                    <a:pt x="243223" y="179226"/>
                  </a:lnTo>
                  <a:lnTo>
                    <a:pt x="247275" y="178554"/>
                  </a:lnTo>
                  <a:lnTo>
                    <a:pt x="249977" y="182785"/>
                  </a:lnTo>
                  <a:lnTo>
                    <a:pt x="254313" y="223198"/>
                  </a:lnTo>
                  <a:lnTo>
                    <a:pt x="247933" y="278581"/>
                  </a:lnTo>
                  <a:lnTo>
                    <a:pt x="244595" y="334628"/>
                  </a:lnTo>
                  <a:lnTo>
                    <a:pt x="237886" y="395688"/>
                  </a:lnTo>
                  <a:lnTo>
                    <a:pt x="235378" y="458233"/>
                  </a:lnTo>
                  <a:lnTo>
                    <a:pt x="235805" y="518879"/>
                  </a:lnTo>
                  <a:lnTo>
                    <a:pt x="242717" y="576240"/>
                  </a:lnTo>
                  <a:lnTo>
                    <a:pt x="244851" y="605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01410" y="2537549"/>
              <a:ext cx="2112528" cy="1115646"/>
            </a:xfrm>
            <a:custGeom>
              <a:avLst/>
              <a:gdLst/>
              <a:ahLst/>
              <a:cxnLst/>
              <a:rect l="0" t="0" r="0" b="0"/>
              <a:pathLst>
                <a:path w="2112528" h="1115646">
                  <a:moveTo>
                    <a:pt x="1241408" y="41932"/>
                  </a:moveTo>
                  <a:lnTo>
                    <a:pt x="1186267" y="27278"/>
                  </a:lnTo>
                  <a:lnTo>
                    <a:pt x="1126674" y="17184"/>
                  </a:lnTo>
                  <a:lnTo>
                    <a:pt x="1068333" y="6783"/>
                  </a:lnTo>
                  <a:lnTo>
                    <a:pt x="1014002" y="1882"/>
                  </a:lnTo>
                  <a:lnTo>
                    <a:pt x="955270" y="430"/>
                  </a:lnTo>
                  <a:lnTo>
                    <a:pt x="899003" y="0"/>
                  </a:lnTo>
                  <a:lnTo>
                    <a:pt x="839698" y="5461"/>
                  </a:lnTo>
                  <a:lnTo>
                    <a:pt x="783261" y="14489"/>
                  </a:lnTo>
                  <a:lnTo>
                    <a:pt x="723906" y="24572"/>
                  </a:lnTo>
                  <a:lnTo>
                    <a:pt x="661865" y="34969"/>
                  </a:lnTo>
                  <a:lnTo>
                    <a:pt x="604618" y="51048"/>
                  </a:lnTo>
                  <a:lnTo>
                    <a:pt x="550611" y="70630"/>
                  </a:lnTo>
                  <a:lnTo>
                    <a:pt x="497564" y="91250"/>
                  </a:lnTo>
                  <a:lnTo>
                    <a:pt x="444802" y="112177"/>
                  </a:lnTo>
                  <a:lnTo>
                    <a:pt x="392124" y="133196"/>
                  </a:lnTo>
                  <a:lnTo>
                    <a:pt x="330328" y="169664"/>
                  </a:lnTo>
                  <a:lnTo>
                    <a:pt x="273061" y="210663"/>
                  </a:lnTo>
                  <a:lnTo>
                    <a:pt x="216689" y="258146"/>
                  </a:lnTo>
                  <a:lnTo>
                    <a:pt x="166559" y="305350"/>
                  </a:lnTo>
                  <a:lnTo>
                    <a:pt x="112117" y="355402"/>
                  </a:lnTo>
                  <a:lnTo>
                    <a:pt x="63025" y="418521"/>
                  </a:lnTo>
                  <a:lnTo>
                    <a:pt x="34604" y="473813"/>
                  </a:lnTo>
                  <a:lnTo>
                    <a:pt x="13607" y="536583"/>
                  </a:lnTo>
                  <a:lnTo>
                    <a:pt x="2268" y="590070"/>
                  </a:lnTo>
                  <a:lnTo>
                    <a:pt x="0" y="641081"/>
                  </a:lnTo>
                  <a:lnTo>
                    <a:pt x="640" y="683737"/>
                  </a:lnTo>
                  <a:lnTo>
                    <a:pt x="8747" y="743704"/>
                  </a:lnTo>
                  <a:lnTo>
                    <a:pt x="28735" y="797186"/>
                  </a:lnTo>
                  <a:lnTo>
                    <a:pt x="43717" y="827621"/>
                  </a:lnTo>
                  <a:lnTo>
                    <a:pt x="86618" y="881670"/>
                  </a:lnTo>
                  <a:lnTo>
                    <a:pt x="141524" y="926103"/>
                  </a:lnTo>
                  <a:lnTo>
                    <a:pt x="199609" y="961392"/>
                  </a:lnTo>
                  <a:lnTo>
                    <a:pt x="252526" y="986372"/>
                  </a:lnTo>
                  <a:lnTo>
                    <a:pt x="314789" y="1013869"/>
                  </a:lnTo>
                  <a:lnTo>
                    <a:pt x="368214" y="1030880"/>
                  </a:lnTo>
                  <a:lnTo>
                    <a:pt x="429417" y="1045505"/>
                  </a:lnTo>
                  <a:lnTo>
                    <a:pt x="489426" y="1059659"/>
                  </a:lnTo>
                  <a:lnTo>
                    <a:pt x="549460" y="1073720"/>
                  </a:lnTo>
                  <a:lnTo>
                    <a:pt x="600039" y="1081133"/>
                  </a:lnTo>
                  <a:lnTo>
                    <a:pt x="648950" y="1086448"/>
                  </a:lnTo>
                  <a:lnTo>
                    <a:pt x="696198" y="1092313"/>
                  </a:lnTo>
                  <a:lnTo>
                    <a:pt x="747242" y="1097170"/>
                  </a:lnTo>
                  <a:lnTo>
                    <a:pt x="799411" y="1102899"/>
                  </a:lnTo>
                  <a:lnTo>
                    <a:pt x="851913" y="1104596"/>
                  </a:lnTo>
                  <a:lnTo>
                    <a:pt x="907633" y="1105099"/>
                  </a:lnTo>
                  <a:lnTo>
                    <a:pt x="965477" y="1108367"/>
                  </a:lnTo>
                  <a:lnTo>
                    <a:pt x="1022781" y="1113625"/>
                  </a:lnTo>
                  <a:lnTo>
                    <a:pt x="1081093" y="1115183"/>
                  </a:lnTo>
                  <a:lnTo>
                    <a:pt x="1135416" y="1115645"/>
                  </a:lnTo>
                  <a:lnTo>
                    <a:pt x="1188556" y="1112662"/>
                  </a:lnTo>
                  <a:lnTo>
                    <a:pt x="1244466" y="1107489"/>
                  </a:lnTo>
                  <a:lnTo>
                    <a:pt x="1302366" y="1102836"/>
                  </a:lnTo>
                  <a:lnTo>
                    <a:pt x="1353447" y="1097169"/>
                  </a:lnTo>
                  <a:lnTo>
                    <a:pt x="1401337" y="1092370"/>
                  </a:lnTo>
                  <a:lnTo>
                    <a:pt x="1452571" y="1086659"/>
                  </a:lnTo>
                  <a:lnTo>
                    <a:pt x="1501677" y="1081847"/>
                  </a:lnTo>
                  <a:lnTo>
                    <a:pt x="1548982" y="1073012"/>
                  </a:lnTo>
                  <a:lnTo>
                    <a:pt x="1611780" y="1059546"/>
                  </a:lnTo>
                  <a:lnTo>
                    <a:pt x="1669244" y="1045621"/>
                  </a:lnTo>
                  <a:lnTo>
                    <a:pt x="1728775" y="1031606"/>
                  </a:lnTo>
                  <a:lnTo>
                    <a:pt x="1785335" y="1017572"/>
                  </a:lnTo>
                  <a:lnTo>
                    <a:pt x="1837537" y="1003535"/>
                  </a:lnTo>
                  <a:lnTo>
                    <a:pt x="1893649" y="980399"/>
                  </a:lnTo>
                  <a:lnTo>
                    <a:pt x="1946748" y="955443"/>
                  </a:lnTo>
                  <a:lnTo>
                    <a:pt x="2001649" y="915581"/>
                  </a:lnTo>
                  <a:lnTo>
                    <a:pt x="2059704" y="865332"/>
                  </a:lnTo>
                  <a:lnTo>
                    <a:pt x="2082821" y="836504"/>
                  </a:lnTo>
                  <a:lnTo>
                    <a:pt x="2106004" y="790430"/>
                  </a:lnTo>
                  <a:lnTo>
                    <a:pt x="2112527" y="746981"/>
                  </a:lnTo>
                  <a:lnTo>
                    <a:pt x="2108871" y="697062"/>
                  </a:lnTo>
                  <a:lnTo>
                    <a:pt x="2100378" y="645227"/>
                  </a:lnTo>
                  <a:lnTo>
                    <a:pt x="2085858" y="592120"/>
                  </a:lnTo>
                  <a:lnTo>
                    <a:pt x="2060563" y="537128"/>
                  </a:lnTo>
                  <a:lnTo>
                    <a:pt x="2023537" y="473632"/>
                  </a:lnTo>
                  <a:lnTo>
                    <a:pt x="1974865" y="416692"/>
                  </a:lnTo>
                  <a:lnTo>
                    <a:pt x="1943692" y="381121"/>
                  </a:lnTo>
                  <a:lnTo>
                    <a:pt x="1886492" y="336930"/>
                  </a:lnTo>
                  <a:lnTo>
                    <a:pt x="1825615" y="287609"/>
                  </a:lnTo>
                  <a:lnTo>
                    <a:pt x="1769319" y="252504"/>
                  </a:lnTo>
                  <a:lnTo>
                    <a:pt x="1714216" y="224643"/>
                  </a:lnTo>
                  <a:lnTo>
                    <a:pt x="1653509" y="197997"/>
                  </a:lnTo>
                  <a:lnTo>
                    <a:pt x="1600624" y="175402"/>
                  </a:lnTo>
                  <a:lnTo>
                    <a:pt x="1541305" y="158461"/>
                  </a:lnTo>
                  <a:lnTo>
                    <a:pt x="1489510" y="138260"/>
                  </a:lnTo>
                  <a:lnTo>
                    <a:pt x="1434219" y="120145"/>
                  </a:lnTo>
                  <a:lnTo>
                    <a:pt x="1378237" y="105302"/>
                  </a:lnTo>
                  <a:lnTo>
                    <a:pt x="1322119" y="91105"/>
                  </a:lnTo>
                  <a:lnTo>
                    <a:pt x="1265973" y="77035"/>
                  </a:lnTo>
                  <a:lnTo>
                    <a:pt x="1206703" y="59871"/>
                  </a:lnTo>
                  <a:lnTo>
                    <a:pt x="1157180" y="41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036732" y="157927"/>
            <a:ext cx="7190558" cy="754877"/>
            <a:chOff x="1036732" y="157927"/>
            <a:chExt cx="7190558" cy="754877"/>
          </a:xfrm>
        </p:grpSpPr>
        <p:sp>
          <p:nvSpPr>
            <p:cNvPr id="2" name="Freeform 1"/>
            <p:cNvSpPr/>
            <p:nvPr/>
          </p:nvSpPr>
          <p:spPr>
            <a:xfrm>
              <a:off x="1036732" y="336911"/>
              <a:ext cx="508364" cy="429102"/>
            </a:xfrm>
            <a:custGeom>
              <a:avLst/>
              <a:gdLst/>
              <a:ahLst/>
              <a:cxnLst/>
              <a:rect l="0" t="0" r="0" b="0"/>
              <a:pathLst>
                <a:path w="508364" h="429102">
                  <a:moveTo>
                    <a:pt x="5589" y="0"/>
                  </a:moveTo>
                  <a:lnTo>
                    <a:pt x="0" y="58617"/>
                  </a:lnTo>
                  <a:lnTo>
                    <a:pt x="3272" y="113961"/>
                  </a:lnTo>
                  <a:lnTo>
                    <a:pt x="8251" y="173766"/>
                  </a:lnTo>
                  <a:lnTo>
                    <a:pt x="14563" y="231246"/>
                  </a:lnTo>
                  <a:lnTo>
                    <a:pt x="23046" y="290520"/>
                  </a:lnTo>
                  <a:lnTo>
                    <a:pt x="32174" y="347289"/>
                  </a:lnTo>
                  <a:lnTo>
                    <a:pt x="49341" y="383271"/>
                  </a:lnTo>
                  <a:lnTo>
                    <a:pt x="64808" y="400800"/>
                  </a:lnTo>
                  <a:lnTo>
                    <a:pt x="87281" y="416390"/>
                  </a:lnTo>
                  <a:lnTo>
                    <a:pt x="112866" y="421759"/>
                  </a:lnTo>
                  <a:lnTo>
                    <a:pt x="126240" y="421552"/>
                  </a:lnTo>
                  <a:lnTo>
                    <a:pt x="153578" y="411965"/>
                  </a:lnTo>
                  <a:lnTo>
                    <a:pt x="178986" y="396005"/>
                  </a:lnTo>
                  <a:lnTo>
                    <a:pt x="206445" y="366120"/>
                  </a:lnTo>
                  <a:lnTo>
                    <a:pt x="243880" y="306631"/>
                  </a:lnTo>
                  <a:lnTo>
                    <a:pt x="254008" y="268539"/>
                  </a:lnTo>
                  <a:lnTo>
                    <a:pt x="257769" y="264424"/>
                  </a:lnTo>
                  <a:lnTo>
                    <a:pt x="262616" y="266360"/>
                  </a:lnTo>
                  <a:lnTo>
                    <a:pt x="268188" y="272330"/>
                  </a:lnTo>
                  <a:lnTo>
                    <a:pt x="289315" y="325389"/>
                  </a:lnTo>
                  <a:lnTo>
                    <a:pt x="315740" y="378895"/>
                  </a:lnTo>
                  <a:lnTo>
                    <a:pt x="337041" y="409403"/>
                  </a:lnTo>
                  <a:lnTo>
                    <a:pt x="355282" y="426062"/>
                  </a:lnTo>
                  <a:lnTo>
                    <a:pt x="366229" y="429101"/>
                  </a:lnTo>
                  <a:lnTo>
                    <a:pt x="390871" y="426238"/>
                  </a:lnTo>
                  <a:lnTo>
                    <a:pt x="419874" y="411472"/>
                  </a:lnTo>
                  <a:lnTo>
                    <a:pt x="443285" y="386690"/>
                  </a:lnTo>
                  <a:lnTo>
                    <a:pt x="470987" y="338470"/>
                  </a:lnTo>
                  <a:lnTo>
                    <a:pt x="488937" y="283884"/>
                  </a:lnTo>
                  <a:lnTo>
                    <a:pt x="503748" y="228042"/>
                  </a:lnTo>
                  <a:lnTo>
                    <a:pt x="508363" y="173121"/>
                  </a:lnTo>
                  <a:lnTo>
                    <a:pt x="496115" y="116428"/>
                  </a:lnTo>
                  <a:lnTo>
                    <a:pt x="48990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1388" y="357968"/>
              <a:ext cx="168457" cy="379864"/>
            </a:xfrm>
            <a:custGeom>
              <a:avLst/>
              <a:gdLst/>
              <a:ahLst/>
              <a:cxnLst/>
              <a:rect l="0" t="0" r="0" b="0"/>
              <a:pathLst>
                <a:path w="168457" h="379864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6789" y="163655"/>
                  </a:lnTo>
                  <a:lnTo>
                    <a:pt x="19792" y="214737"/>
                  </a:lnTo>
                  <a:lnTo>
                    <a:pt x="21852" y="265747"/>
                  </a:lnTo>
                  <a:lnTo>
                    <a:pt x="29316" y="325498"/>
                  </a:lnTo>
                  <a:lnTo>
                    <a:pt x="27794" y="365116"/>
                  </a:lnTo>
                  <a:lnTo>
                    <a:pt x="25221" y="379863"/>
                  </a:lnTo>
                  <a:lnTo>
                    <a:pt x="29180" y="361857"/>
                  </a:lnTo>
                  <a:lnTo>
                    <a:pt x="27991" y="313850"/>
                  </a:lnTo>
                  <a:lnTo>
                    <a:pt x="25309" y="288058"/>
                  </a:lnTo>
                  <a:lnTo>
                    <a:pt x="28016" y="264896"/>
                  </a:lnTo>
                  <a:lnTo>
                    <a:pt x="36238" y="246024"/>
                  </a:lnTo>
                  <a:lnTo>
                    <a:pt x="48861" y="229837"/>
                  </a:lnTo>
                  <a:lnTo>
                    <a:pt x="66170" y="214844"/>
                  </a:lnTo>
                  <a:lnTo>
                    <a:pt x="75699" y="212250"/>
                  </a:lnTo>
                  <a:lnTo>
                    <a:pt x="95645" y="215606"/>
                  </a:lnTo>
                  <a:lnTo>
                    <a:pt x="113089" y="231136"/>
                  </a:lnTo>
                  <a:lnTo>
                    <a:pt x="143314" y="284205"/>
                  </a:lnTo>
                  <a:lnTo>
                    <a:pt x="155722" y="305298"/>
                  </a:lnTo>
                  <a:lnTo>
                    <a:pt x="159677" y="326371"/>
                  </a:lnTo>
                  <a:lnTo>
                    <a:pt x="159875" y="345095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23774" y="566047"/>
              <a:ext cx="218755" cy="162053"/>
            </a:xfrm>
            <a:custGeom>
              <a:avLst/>
              <a:gdLst/>
              <a:ahLst/>
              <a:cxnLst/>
              <a:rect l="0" t="0" r="0" b="0"/>
              <a:pathLst>
                <a:path w="218755" h="162053">
                  <a:moveTo>
                    <a:pt x="134526" y="76191"/>
                  </a:moveTo>
                  <a:lnTo>
                    <a:pt x="119872" y="23163"/>
                  </a:lnTo>
                  <a:lnTo>
                    <a:pt x="114228" y="15103"/>
                  </a:lnTo>
                  <a:lnTo>
                    <a:pt x="98598" y="3027"/>
                  </a:lnTo>
                  <a:lnTo>
                    <a:pt x="76834" y="0"/>
                  </a:lnTo>
                  <a:lnTo>
                    <a:pt x="53903" y="3724"/>
                  </a:lnTo>
                  <a:lnTo>
                    <a:pt x="35913" y="13178"/>
                  </a:lnTo>
                  <a:lnTo>
                    <a:pt x="23238" y="28298"/>
                  </a:lnTo>
                  <a:lnTo>
                    <a:pt x="5568" y="66601"/>
                  </a:lnTo>
                  <a:lnTo>
                    <a:pt x="0" y="103115"/>
                  </a:lnTo>
                  <a:lnTo>
                    <a:pt x="3939" y="137981"/>
                  </a:lnTo>
                  <a:lnTo>
                    <a:pt x="8864" y="146630"/>
                  </a:lnTo>
                  <a:lnTo>
                    <a:pt x="23694" y="159360"/>
                  </a:lnTo>
                  <a:lnTo>
                    <a:pt x="32562" y="162052"/>
                  </a:lnTo>
                  <a:lnTo>
                    <a:pt x="51774" y="161925"/>
                  </a:lnTo>
                  <a:lnTo>
                    <a:pt x="68892" y="154849"/>
                  </a:lnTo>
                  <a:lnTo>
                    <a:pt x="84298" y="142736"/>
                  </a:lnTo>
                  <a:lnTo>
                    <a:pt x="104956" y="116185"/>
                  </a:lnTo>
                  <a:lnTo>
                    <a:pt x="114755" y="96306"/>
                  </a:lnTo>
                  <a:lnTo>
                    <a:pt x="120175" y="94280"/>
                  </a:lnTo>
                  <a:lnTo>
                    <a:pt x="126129" y="97609"/>
                  </a:lnTo>
                  <a:lnTo>
                    <a:pt x="169418" y="144607"/>
                  </a:lnTo>
                  <a:lnTo>
                    <a:pt x="187468" y="153391"/>
                  </a:lnTo>
                  <a:lnTo>
                    <a:pt x="218754" y="160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8576" y="336911"/>
              <a:ext cx="48181" cy="421141"/>
            </a:xfrm>
            <a:custGeom>
              <a:avLst/>
              <a:gdLst/>
              <a:ahLst/>
              <a:cxnLst/>
              <a:rect l="0" t="0" r="0" b="0"/>
              <a:pathLst>
                <a:path w="48181" h="421141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9573"/>
                  </a:lnTo>
                  <a:lnTo>
                    <a:pt x="17383" y="208095"/>
                  </a:lnTo>
                  <a:lnTo>
                    <a:pt x="24237" y="262479"/>
                  </a:lnTo>
                  <a:lnTo>
                    <a:pt x="32142" y="322080"/>
                  </a:lnTo>
                  <a:lnTo>
                    <a:pt x="37733" y="380949"/>
                  </a:lnTo>
                  <a:lnTo>
                    <a:pt x="4818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16186" y="494839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0713" y="14654"/>
                  </a:lnTo>
                  <a:lnTo>
                    <a:pt x="169333" y="19792"/>
                  </a:lnTo>
                  <a:lnTo>
                    <a:pt x="107192" y="23927"/>
                  </a:lnTo>
                  <a:lnTo>
                    <a:pt x="49510" y="300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48280" y="499979"/>
              <a:ext cx="181250" cy="412825"/>
            </a:xfrm>
            <a:custGeom>
              <a:avLst/>
              <a:gdLst/>
              <a:ahLst/>
              <a:cxnLst/>
              <a:rect l="0" t="0" r="0" b="0"/>
              <a:pathLst>
                <a:path w="181250" h="412825">
                  <a:moveTo>
                    <a:pt x="20673" y="152787"/>
                  </a:moveTo>
                  <a:lnTo>
                    <a:pt x="20673" y="201718"/>
                  </a:lnTo>
                  <a:lnTo>
                    <a:pt x="26262" y="260849"/>
                  </a:lnTo>
                  <a:lnTo>
                    <a:pt x="35327" y="309068"/>
                  </a:lnTo>
                  <a:lnTo>
                    <a:pt x="40465" y="370528"/>
                  </a:lnTo>
                  <a:lnTo>
                    <a:pt x="40186" y="411235"/>
                  </a:lnTo>
                  <a:lnTo>
                    <a:pt x="38361" y="412824"/>
                  </a:lnTo>
                  <a:lnTo>
                    <a:pt x="35974" y="410373"/>
                  </a:lnTo>
                  <a:lnTo>
                    <a:pt x="27026" y="384567"/>
                  </a:lnTo>
                  <a:lnTo>
                    <a:pt x="20758" y="325520"/>
                  </a:lnTo>
                  <a:lnTo>
                    <a:pt x="12639" y="274807"/>
                  </a:lnTo>
                  <a:lnTo>
                    <a:pt x="3995" y="222737"/>
                  </a:lnTo>
                  <a:lnTo>
                    <a:pt x="914" y="170264"/>
                  </a:lnTo>
                  <a:lnTo>
                    <a:pt x="0" y="117671"/>
                  </a:lnTo>
                  <a:lnTo>
                    <a:pt x="900" y="67383"/>
                  </a:lnTo>
                  <a:lnTo>
                    <a:pt x="9225" y="30386"/>
                  </a:lnTo>
                  <a:lnTo>
                    <a:pt x="19874" y="12209"/>
                  </a:lnTo>
                  <a:lnTo>
                    <a:pt x="28329" y="6426"/>
                  </a:lnTo>
                  <a:lnTo>
                    <a:pt x="50202" y="0"/>
                  </a:lnTo>
                  <a:lnTo>
                    <a:pt x="60246" y="627"/>
                  </a:lnTo>
                  <a:lnTo>
                    <a:pt x="86731" y="12686"/>
                  </a:lnTo>
                  <a:lnTo>
                    <a:pt x="149379" y="61372"/>
                  </a:lnTo>
                  <a:lnTo>
                    <a:pt x="166783" y="80573"/>
                  </a:lnTo>
                  <a:lnTo>
                    <a:pt x="178418" y="100805"/>
                  </a:lnTo>
                  <a:lnTo>
                    <a:pt x="181249" y="121495"/>
                  </a:lnTo>
                  <a:lnTo>
                    <a:pt x="180366" y="131926"/>
                  </a:lnTo>
                  <a:lnTo>
                    <a:pt x="170026" y="152874"/>
                  </a:lnTo>
                  <a:lnTo>
                    <a:pt x="140382" y="189329"/>
                  </a:lnTo>
                  <a:lnTo>
                    <a:pt x="113464" y="206249"/>
                  </a:lnTo>
                  <a:lnTo>
                    <a:pt x="90379" y="208523"/>
                  </a:lnTo>
                  <a:lnTo>
                    <a:pt x="57315" y="203227"/>
                  </a:lnTo>
                  <a:lnTo>
                    <a:pt x="31201" y="194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52047" y="497646"/>
              <a:ext cx="166066" cy="176178"/>
            </a:xfrm>
            <a:custGeom>
              <a:avLst/>
              <a:gdLst/>
              <a:ahLst/>
              <a:cxnLst/>
              <a:rect l="0" t="0" r="0" b="0"/>
              <a:pathLst>
                <a:path w="166066" h="176178">
                  <a:moveTo>
                    <a:pt x="38005" y="102478"/>
                  </a:moveTo>
                  <a:lnTo>
                    <a:pt x="80696" y="99358"/>
                  </a:lnTo>
                  <a:lnTo>
                    <a:pt x="131667" y="83350"/>
                  </a:lnTo>
                  <a:lnTo>
                    <a:pt x="148263" y="72140"/>
                  </a:lnTo>
                  <a:lnTo>
                    <a:pt x="160318" y="56239"/>
                  </a:lnTo>
                  <a:lnTo>
                    <a:pt x="165170" y="47085"/>
                  </a:lnTo>
                  <a:lnTo>
                    <a:pt x="166065" y="38643"/>
                  </a:lnTo>
                  <a:lnTo>
                    <a:pt x="160821" y="23024"/>
                  </a:lnTo>
                  <a:lnTo>
                    <a:pt x="147572" y="11403"/>
                  </a:lnTo>
                  <a:lnTo>
                    <a:pt x="139125" y="6666"/>
                  </a:lnTo>
                  <a:lnTo>
                    <a:pt x="99292" y="0"/>
                  </a:lnTo>
                  <a:lnTo>
                    <a:pt x="73432" y="4680"/>
                  </a:lnTo>
                  <a:lnTo>
                    <a:pt x="51411" y="15728"/>
                  </a:lnTo>
                  <a:lnTo>
                    <a:pt x="10770" y="55829"/>
                  </a:lnTo>
                  <a:lnTo>
                    <a:pt x="2504" y="76676"/>
                  </a:lnTo>
                  <a:lnTo>
                    <a:pt x="0" y="100369"/>
                  </a:lnTo>
                  <a:lnTo>
                    <a:pt x="2786" y="122598"/>
                  </a:lnTo>
                  <a:lnTo>
                    <a:pt x="11044" y="141056"/>
                  </a:lnTo>
                  <a:lnTo>
                    <a:pt x="16521" y="149253"/>
                  </a:lnTo>
                  <a:lnTo>
                    <a:pt x="31966" y="161482"/>
                  </a:lnTo>
                  <a:lnTo>
                    <a:pt x="51698" y="169646"/>
                  </a:lnTo>
                  <a:lnTo>
                    <a:pt x="96255" y="174887"/>
                  </a:lnTo>
                  <a:lnTo>
                    <a:pt x="122233" y="176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47979" y="494839"/>
              <a:ext cx="115814" cy="180349"/>
            </a:xfrm>
            <a:custGeom>
              <a:avLst/>
              <a:gdLst/>
              <a:ahLst/>
              <a:cxnLst/>
              <a:rect l="0" t="0" r="0" b="0"/>
              <a:pathLst>
                <a:path w="115814" h="180349">
                  <a:moveTo>
                    <a:pt x="0" y="84228"/>
                  </a:moveTo>
                  <a:lnTo>
                    <a:pt x="15641" y="102209"/>
                  </a:lnTo>
                  <a:lnTo>
                    <a:pt x="39607" y="158582"/>
                  </a:lnTo>
                  <a:lnTo>
                    <a:pt x="51138" y="179275"/>
                  </a:lnTo>
                  <a:lnTo>
                    <a:pt x="53979" y="180348"/>
                  </a:lnTo>
                  <a:lnTo>
                    <a:pt x="54016" y="165942"/>
                  </a:lnTo>
                  <a:lnTo>
                    <a:pt x="43338" y="125845"/>
                  </a:lnTo>
                  <a:lnTo>
                    <a:pt x="18864" y="68045"/>
                  </a:lnTo>
                  <a:lnTo>
                    <a:pt x="17353" y="44280"/>
                  </a:lnTo>
                  <a:lnTo>
                    <a:pt x="18587" y="33029"/>
                  </a:lnTo>
                  <a:lnTo>
                    <a:pt x="22920" y="24359"/>
                  </a:lnTo>
                  <a:lnTo>
                    <a:pt x="37093" y="11606"/>
                  </a:lnTo>
                  <a:lnTo>
                    <a:pt x="58210" y="515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24101" y="497034"/>
              <a:ext cx="139734" cy="169289"/>
            </a:xfrm>
            <a:custGeom>
              <a:avLst/>
              <a:gdLst/>
              <a:ahLst/>
              <a:cxnLst/>
              <a:rect l="0" t="0" r="0" b="0"/>
              <a:pathLst>
                <a:path w="139734" h="169289">
                  <a:moveTo>
                    <a:pt x="139733" y="8333"/>
                  </a:moveTo>
                  <a:lnTo>
                    <a:pt x="102255" y="0"/>
                  </a:lnTo>
                  <a:lnTo>
                    <a:pt x="64288" y="1575"/>
                  </a:lnTo>
                  <a:lnTo>
                    <a:pt x="39521" y="7669"/>
                  </a:lnTo>
                  <a:lnTo>
                    <a:pt x="20715" y="18177"/>
                  </a:lnTo>
                  <a:lnTo>
                    <a:pt x="7677" y="36885"/>
                  </a:lnTo>
                  <a:lnTo>
                    <a:pt x="2563" y="48425"/>
                  </a:lnTo>
                  <a:lnTo>
                    <a:pt x="0" y="73725"/>
                  </a:lnTo>
                  <a:lnTo>
                    <a:pt x="3930" y="99398"/>
                  </a:lnTo>
                  <a:lnTo>
                    <a:pt x="19296" y="132411"/>
                  </a:lnTo>
                  <a:lnTo>
                    <a:pt x="32003" y="149657"/>
                  </a:lnTo>
                  <a:lnTo>
                    <a:pt x="57900" y="166930"/>
                  </a:lnTo>
                  <a:lnTo>
                    <a:pt x="80746" y="169288"/>
                  </a:lnTo>
                  <a:lnTo>
                    <a:pt x="102988" y="166436"/>
                  </a:lnTo>
                  <a:lnTo>
                    <a:pt x="129204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67923" y="487253"/>
              <a:ext cx="164368" cy="157677"/>
            </a:xfrm>
            <a:custGeom>
              <a:avLst/>
              <a:gdLst/>
              <a:ahLst/>
              <a:cxnLst/>
              <a:rect l="0" t="0" r="0" b="0"/>
              <a:pathLst>
                <a:path w="164368" h="157677">
                  <a:moveTo>
                    <a:pt x="69610" y="70757"/>
                  </a:moveTo>
                  <a:lnTo>
                    <a:pt x="130721" y="52799"/>
                  </a:lnTo>
                  <a:lnTo>
                    <a:pt x="152923" y="46008"/>
                  </a:lnTo>
                  <a:lnTo>
                    <a:pt x="157907" y="40219"/>
                  </a:lnTo>
                  <a:lnTo>
                    <a:pt x="158891" y="32851"/>
                  </a:lnTo>
                  <a:lnTo>
                    <a:pt x="157207" y="24429"/>
                  </a:lnTo>
                  <a:lnTo>
                    <a:pt x="151405" y="17645"/>
                  </a:lnTo>
                  <a:lnTo>
                    <a:pt x="132479" y="6987"/>
                  </a:lnTo>
                  <a:lnTo>
                    <a:pt x="95517" y="0"/>
                  </a:lnTo>
                  <a:lnTo>
                    <a:pt x="60519" y="3518"/>
                  </a:lnTo>
                  <a:lnTo>
                    <a:pt x="41783" y="12017"/>
                  </a:lnTo>
                  <a:lnTo>
                    <a:pt x="10691" y="36537"/>
                  </a:lnTo>
                  <a:lnTo>
                    <a:pt x="2480" y="56328"/>
                  </a:lnTo>
                  <a:lnTo>
                    <a:pt x="0" y="79552"/>
                  </a:lnTo>
                  <a:lnTo>
                    <a:pt x="2798" y="101572"/>
                  </a:lnTo>
                  <a:lnTo>
                    <a:pt x="14179" y="119937"/>
                  </a:lnTo>
                  <a:lnTo>
                    <a:pt x="30936" y="134729"/>
                  </a:lnTo>
                  <a:lnTo>
                    <a:pt x="80591" y="157676"/>
                  </a:lnTo>
                  <a:lnTo>
                    <a:pt x="143268" y="156148"/>
                  </a:lnTo>
                  <a:lnTo>
                    <a:pt x="164367" y="154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87281" y="495373"/>
              <a:ext cx="176637" cy="167923"/>
            </a:xfrm>
            <a:custGeom>
              <a:avLst/>
              <a:gdLst/>
              <a:ahLst/>
              <a:cxnLst/>
              <a:rect l="0" t="0" r="0" b="0"/>
              <a:pathLst>
                <a:path w="176637" h="167923">
                  <a:moveTo>
                    <a:pt x="8180" y="52108"/>
                  </a:moveTo>
                  <a:lnTo>
                    <a:pt x="8180" y="101039"/>
                  </a:lnTo>
                  <a:lnTo>
                    <a:pt x="14246" y="159028"/>
                  </a:lnTo>
                  <a:lnTo>
                    <a:pt x="13394" y="158483"/>
                  </a:lnTo>
                  <a:lnTo>
                    <a:pt x="3621" y="126803"/>
                  </a:lnTo>
                  <a:lnTo>
                    <a:pt x="0" y="68249"/>
                  </a:lnTo>
                  <a:lnTo>
                    <a:pt x="7576" y="26995"/>
                  </a:lnTo>
                  <a:lnTo>
                    <a:pt x="18050" y="7412"/>
                  </a:lnTo>
                  <a:lnTo>
                    <a:pt x="26458" y="2423"/>
                  </a:lnTo>
                  <a:lnTo>
                    <a:pt x="48279" y="0"/>
                  </a:lnTo>
                  <a:lnTo>
                    <a:pt x="81282" y="5213"/>
                  </a:lnTo>
                  <a:lnTo>
                    <a:pt x="113288" y="25345"/>
                  </a:lnTo>
                  <a:lnTo>
                    <a:pt x="139408" y="53537"/>
                  </a:lnTo>
                  <a:lnTo>
                    <a:pt x="168813" y="115405"/>
                  </a:lnTo>
                  <a:lnTo>
                    <a:pt x="176636" y="167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71397" y="284269"/>
              <a:ext cx="8334" cy="389555"/>
            </a:xfrm>
            <a:custGeom>
              <a:avLst/>
              <a:gdLst/>
              <a:ahLst/>
              <a:cxnLst/>
              <a:rect l="0" t="0" r="0" b="0"/>
              <a:pathLst>
                <a:path w="8334" h="38955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0" y="117356"/>
                  </a:lnTo>
                  <a:lnTo>
                    <a:pt x="7740" y="179442"/>
                  </a:lnTo>
                  <a:lnTo>
                    <a:pt x="8157" y="242291"/>
                  </a:lnTo>
                  <a:lnTo>
                    <a:pt x="8281" y="299127"/>
                  </a:lnTo>
                  <a:lnTo>
                    <a:pt x="8323" y="360254"/>
                  </a:lnTo>
                  <a:lnTo>
                    <a:pt x="833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74445" y="400082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0063" y="5590"/>
                  </a:lnTo>
                  <a:lnTo>
                    <a:pt x="120273" y="16789"/>
                  </a:lnTo>
                  <a:lnTo>
                    <a:pt x="70601" y="19793"/>
                  </a:lnTo>
                  <a:lnTo>
                    <a:pt x="20662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02817" y="473782"/>
              <a:ext cx="228419" cy="207697"/>
            </a:xfrm>
            <a:custGeom>
              <a:avLst/>
              <a:gdLst/>
              <a:ahLst/>
              <a:cxnLst/>
              <a:rect l="0" t="0" r="0" b="0"/>
              <a:pathLst>
                <a:path w="228419" h="207697">
                  <a:moveTo>
                    <a:pt x="150737" y="0"/>
                  </a:moveTo>
                  <a:lnTo>
                    <a:pt x="111050" y="2340"/>
                  </a:lnTo>
                  <a:lnTo>
                    <a:pt x="78926" y="16811"/>
                  </a:lnTo>
                  <a:lnTo>
                    <a:pt x="17587" y="70298"/>
                  </a:lnTo>
                  <a:lnTo>
                    <a:pt x="1971" y="96868"/>
                  </a:lnTo>
                  <a:lnTo>
                    <a:pt x="0" y="116752"/>
                  </a:lnTo>
                  <a:lnTo>
                    <a:pt x="4194" y="137288"/>
                  </a:lnTo>
                  <a:lnTo>
                    <a:pt x="13857" y="158113"/>
                  </a:lnTo>
                  <a:lnTo>
                    <a:pt x="38040" y="183979"/>
                  </a:lnTo>
                  <a:lnTo>
                    <a:pt x="67433" y="200871"/>
                  </a:lnTo>
                  <a:lnTo>
                    <a:pt x="109547" y="207696"/>
                  </a:lnTo>
                  <a:lnTo>
                    <a:pt x="135939" y="203054"/>
                  </a:lnTo>
                  <a:lnTo>
                    <a:pt x="167410" y="187286"/>
                  </a:lnTo>
                  <a:lnTo>
                    <a:pt x="191552" y="164676"/>
                  </a:lnTo>
                  <a:lnTo>
                    <a:pt x="210404" y="135751"/>
                  </a:lnTo>
                  <a:lnTo>
                    <a:pt x="227254" y="88946"/>
                  </a:lnTo>
                  <a:lnTo>
                    <a:pt x="228418" y="65268"/>
                  </a:lnTo>
                  <a:lnTo>
                    <a:pt x="223866" y="44216"/>
                  </a:lnTo>
                  <a:lnTo>
                    <a:pt x="214044" y="27060"/>
                  </a:lnTo>
                  <a:lnTo>
                    <a:pt x="1823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44912" y="242610"/>
              <a:ext cx="129742" cy="410157"/>
            </a:xfrm>
            <a:custGeom>
              <a:avLst/>
              <a:gdLst/>
              <a:ahLst/>
              <a:cxnLst/>
              <a:rect l="0" t="0" r="0" b="0"/>
              <a:pathLst>
                <a:path w="129742" h="410157">
                  <a:moveTo>
                    <a:pt x="98155" y="410156"/>
                  </a:moveTo>
                  <a:lnTo>
                    <a:pt x="103744" y="393389"/>
                  </a:lnTo>
                  <a:lnTo>
                    <a:pt x="101631" y="360605"/>
                  </a:lnTo>
                  <a:lnTo>
                    <a:pt x="87160" y="305278"/>
                  </a:lnTo>
                  <a:lnTo>
                    <a:pt x="68848" y="242707"/>
                  </a:lnTo>
                  <a:lnTo>
                    <a:pt x="44576" y="180461"/>
                  </a:lnTo>
                  <a:lnTo>
                    <a:pt x="22841" y="122759"/>
                  </a:lnTo>
                  <a:lnTo>
                    <a:pt x="7283" y="66301"/>
                  </a:lnTo>
                  <a:lnTo>
                    <a:pt x="55" y="38183"/>
                  </a:lnTo>
                  <a:lnTo>
                    <a:pt x="0" y="26473"/>
                  </a:lnTo>
                  <a:lnTo>
                    <a:pt x="6178" y="7224"/>
                  </a:lnTo>
                  <a:lnTo>
                    <a:pt x="14610" y="2325"/>
                  </a:lnTo>
                  <a:lnTo>
                    <a:pt x="39577" y="0"/>
                  </a:lnTo>
                  <a:lnTo>
                    <a:pt x="97374" y="11058"/>
                  </a:lnTo>
                  <a:lnTo>
                    <a:pt x="129741" y="20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37782" y="442196"/>
              <a:ext cx="147400" cy="8335"/>
            </a:xfrm>
            <a:custGeom>
              <a:avLst/>
              <a:gdLst/>
              <a:ahLst/>
              <a:cxnLst/>
              <a:rect l="0" t="0" r="0" b="0"/>
              <a:pathLst>
                <a:path w="147400" h="8335">
                  <a:moveTo>
                    <a:pt x="147399" y="0"/>
                  </a:moveTo>
                  <a:lnTo>
                    <a:pt x="109921" y="8334"/>
                  </a:lnTo>
                  <a:lnTo>
                    <a:pt x="71954" y="6759"/>
                  </a:lnTo>
                  <a:lnTo>
                    <a:pt x="34188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51810" y="200041"/>
              <a:ext cx="204409" cy="467102"/>
            </a:xfrm>
            <a:custGeom>
              <a:avLst/>
              <a:gdLst/>
              <a:ahLst/>
              <a:cxnLst/>
              <a:rect l="0" t="0" r="0" b="0"/>
              <a:pathLst>
                <a:path w="204409" h="467102">
                  <a:moveTo>
                    <a:pt x="165081" y="0"/>
                  </a:moveTo>
                  <a:lnTo>
                    <a:pt x="129164" y="62280"/>
                  </a:lnTo>
                  <a:lnTo>
                    <a:pt x="100372" y="124607"/>
                  </a:lnTo>
                  <a:lnTo>
                    <a:pt x="68451" y="180296"/>
                  </a:lnTo>
                  <a:lnTo>
                    <a:pt x="44695" y="230933"/>
                  </a:lnTo>
                  <a:lnTo>
                    <a:pt x="25556" y="279124"/>
                  </a:lnTo>
                  <a:lnTo>
                    <a:pt x="11956" y="329278"/>
                  </a:lnTo>
                  <a:lnTo>
                    <a:pt x="0" y="388740"/>
                  </a:lnTo>
                  <a:lnTo>
                    <a:pt x="465" y="414929"/>
                  </a:lnTo>
                  <a:lnTo>
                    <a:pt x="8470" y="434367"/>
                  </a:lnTo>
                  <a:lnTo>
                    <a:pt x="22947" y="447686"/>
                  </a:lnTo>
                  <a:lnTo>
                    <a:pt x="60836" y="465768"/>
                  </a:lnTo>
                  <a:lnTo>
                    <a:pt x="81315" y="467101"/>
                  </a:lnTo>
                  <a:lnTo>
                    <a:pt x="115695" y="458155"/>
                  </a:lnTo>
                  <a:lnTo>
                    <a:pt x="149278" y="440686"/>
                  </a:lnTo>
                  <a:lnTo>
                    <a:pt x="174047" y="417573"/>
                  </a:lnTo>
                  <a:lnTo>
                    <a:pt x="193084" y="388497"/>
                  </a:lnTo>
                  <a:lnTo>
                    <a:pt x="200923" y="366858"/>
                  </a:lnTo>
                  <a:lnTo>
                    <a:pt x="204408" y="341642"/>
                  </a:lnTo>
                  <a:lnTo>
                    <a:pt x="201827" y="330707"/>
                  </a:lnTo>
                  <a:lnTo>
                    <a:pt x="189601" y="312317"/>
                  </a:lnTo>
                  <a:lnTo>
                    <a:pt x="179088" y="307647"/>
                  </a:lnTo>
                  <a:lnTo>
                    <a:pt x="151809" y="305578"/>
                  </a:lnTo>
                  <a:lnTo>
                    <a:pt x="92407" y="316812"/>
                  </a:lnTo>
                  <a:lnTo>
                    <a:pt x="81537" y="320003"/>
                  </a:lnTo>
                  <a:lnTo>
                    <a:pt x="63219" y="332906"/>
                  </a:lnTo>
                  <a:lnTo>
                    <a:pt x="45992" y="353662"/>
                  </a:lnTo>
                  <a:lnTo>
                    <a:pt x="3873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58023" y="273740"/>
              <a:ext cx="351847" cy="377684"/>
            </a:xfrm>
            <a:custGeom>
              <a:avLst/>
              <a:gdLst/>
              <a:ahLst/>
              <a:cxnLst/>
              <a:rect l="0" t="0" r="0" b="0"/>
              <a:pathLst>
                <a:path w="351847" h="377684">
                  <a:moveTo>
                    <a:pt x="174723" y="10529"/>
                  </a:moveTo>
                  <a:lnTo>
                    <a:pt x="157955" y="4940"/>
                  </a:lnTo>
                  <a:lnTo>
                    <a:pt x="137245" y="8435"/>
                  </a:lnTo>
                  <a:lnTo>
                    <a:pt x="105517" y="23557"/>
                  </a:lnTo>
                  <a:lnTo>
                    <a:pt x="66520" y="57651"/>
                  </a:lnTo>
                  <a:lnTo>
                    <a:pt x="41089" y="95746"/>
                  </a:lnTo>
                  <a:lnTo>
                    <a:pt x="13496" y="154765"/>
                  </a:lnTo>
                  <a:lnTo>
                    <a:pt x="1520" y="190916"/>
                  </a:lnTo>
                  <a:lnTo>
                    <a:pt x="0" y="251228"/>
                  </a:lnTo>
                  <a:lnTo>
                    <a:pt x="10618" y="308549"/>
                  </a:lnTo>
                  <a:lnTo>
                    <a:pt x="26144" y="339687"/>
                  </a:lnTo>
                  <a:lnTo>
                    <a:pt x="51151" y="363731"/>
                  </a:lnTo>
                  <a:lnTo>
                    <a:pt x="73788" y="372228"/>
                  </a:lnTo>
                  <a:lnTo>
                    <a:pt x="126449" y="377683"/>
                  </a:lnTo>
                  <a:lnTo>
                    <a:pt x="167958" y="373039"/>
                  </a:lnTo>
                  <a:lnTo>
                    <a:pt x="192773" y="361158"/>
                  </a:lnTo>
                  <a:lnTo>
                    <a:pt x="254092" y="316059"/>
                  </a:lnTo>
                  <a:lnTo>
                    <a:pt x="296453" y="272151"/>
                  </a:lnTo>
                  <a:lnTo>
                    <a:pt x="332505" y="209437"/>
                  </a:lnTo>
                  <a:lnTo>
                    <a:pt x="344284" y="181991"/>
                  </a:lnTo>
                  <a:lnTo>
                    <a:pt x="351846" y="126243"/>
                  </a:lnTo>
                  <a:lnTo>
                    <a:pt x="350540" y="99392"/>
                  </a:lnTo>
                  <a:lnTo>
                    <a:pt x="336651" y="65715"/>
                  </a:lnTo>
                  <a:lnTo>
                    <a:pt x="304177" y="25364"/>
                  </a:lnTo>
                  <a:lnTo>
                    <a:pt x="272221" y="9335"/>
                  </a:lnTo>
                  <a:lnTo>
                    <a:pt x="2273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06570" y="484310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38155" y="30532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50876" y="394017"/>
              <a:ext cx="219720" cy="222156"/>
            </a:xfrm>
            <a:custGeom>
              <a:avLst/>
              <a:gdLst/>
              <a:ahLst/>
              <a:cxnLst/>
              <a:rect l="0" t="0" r="0" b="0"/>
              <a:pathLst>
                <a:path w="219720" h="222156">
                  <a:moveTo>
                    <a:pt x="161021" y="6065"/>
                  </a:moveTo>
                  <a:lnTo>
                    <a:pt x="118329" y="2946"/>
                  </a:lnTo>
                  <a:lnTo>
                    <a:pt x="97592" y="0"/>
                  </a:lnTo>
                  <a:lnTo>
                    <a:pt x="45173" y="10625"/>
                  </a:lnTo>
                  <a:lnTo>
                    <a:pt x="19201" y="26004"/>
                  </a:lnTo>
                  <a:lnTo>
                    <a:pt x="7132" y="41833"/>
                  </a:lnTo>
                  <a:lnTo>
                    <a:pt x="2277" y="50967"/>
                  </a:lnTo>
                  <a:lnTo>
                    <a:pt x="0" y="70476"/>
                  </a:lnTo>
                  <a:lnTo>
                    <a:pt x="1031" y="80591"/>
                  </a:lnTo>
                  <a:lnTo>
                    <a:pt x="5228" y="88505"/>
                  </a:lnTo>
                  <a:lnTo>
                    <a:pt x="19250" y="100417"/>
                  </a:lnTo>
                  <a:lnTo>
                    <a:pt x="52465" y="108111"/>
                  </a:lnTo>
                  <a:lnTo>
                    <a:pt x="107946" y="105710"/>
                  </a:lnTo>
                  <a:lnTo>
                    <a:pt x="167030" y="120183"/>
                  </a:lnTo>
                  <a:lnTo>
                    <a:pt x="201548" y="143987"/>
                  </a:lnTo>
                  <a:lnTo>
                    <a:pt x="209097" y="150656"/>
                  </a:lnTo>
                  <a:lnTo>
                    <a:pt x="217482" y="170544"/>
                  </a:lnTo>
                  <a:lnTo>
                    <a:pt x="219719" y="182398"/>
                  </a:lnTo>
                  <a:lnTo>
                    <a:pt x="218870" y="192641"/>
                  </a:lnTo>
                  <a:lnTo>
                    <a:pt x="211687" y="210260"/>
                  </a:lnTo>
                  <a:lnTo>
                    <a:pt x="202987" y="215895"/>
                  </a:lnTo>
                  <a:lnTo>
                    <a:pt x="177724" y="222155"/>
                  </a:lnTo>
                  <a:lnTo>
                    <a:pt x="116183" y="217769"/>
                  </a:lnTo>
                  <a:lnTo>
                    <a:pt x="70925" y="208757"/>
                  </a:lnTo>
                  <a:lnTo>
                    <a:pt x="45207" y="206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38779" y="221098"/>
              <a:ext cx="322563" cy="356206"/>
            </a:xfrm>
            <a:custGeom>
              <a:avLst/>
              <a:gdLst/>
              <a:ahLst/>
              <a:cxnLst/>
              <a:rect l="0" t="0" r="0" b="0"/>
              <a:pathLst>
                <a:path w="322563" h="356206">
                  <a:moveTo>
                    <a:pt x="241697" y="0"/>
                  </a:moveTo>
                  <a:lnTo>
                    <a:pt x="185483" y="16788"/>
                  </a:lnTo>
                  <a:lnTo>
                    <a:pt x="123792" y="17094"/>
                  </a:lnTo>
                  <a:lnTo>
                    <a:pt x="66459" y="6236"/>
                  </a:lnTo>
                  <a:lnTo>
                    <a:pt x="26648" y="1848"/>
                  </a:lnTo>
                  <a:lnTo>
                    <a:pt x="16443" y="4741"/>
                  </a:lnTo>
                  <a:lnTo>
                    <a:pt x="8470" y="10180"/>
                  </a:lnTo>
                  <a:lnTo>
                    <a:pt x="1985" y="17315"/>
                  </a:lnTo>
                  <a:lnTo>
                    <a:pt x="0" y="26751"/>
                  </a:lnTo>
                  <a:lnTo>
                    <a:pt x="13872" y="83360"/>
                  </a:lnTo>
                  <a:lnTo>
                    <a:pt x="31166" y="145089"/>
                  </a:lnTo>
                  <a:lnTo>
                    <a:pt x="45173" y="189057"/>
                  </a:lnTo>
                  <a:lnTo>
                    <a:pt x="51020" y="193888"/>
                  </a:lnTo>
                  <a:lnTo>
                    <a:pt x="58428" y="194769"/>
                  </a:lnTo>
                  <a:lnTo>
                    <a:pt x="74846" y="189509"/>
                  </a:lnTo>
                  <a:lnTo>
                    <a:pt x="121038" y="156141"/>
                  </a:lnTo>
                  <a:lnTo>
                    <a:pt x="183246" y="148550"/>
                  </a:lnTo>
                  <a:lnTo>
                    <a:pt x="224508" y="153329"/>
                  </a:lnTo>
                  <a:lnTo>
                    <a:pt x="249266" y="165242"/>
                  </a:lnTo>
                  <a:lnTo>
                    <a:pt x="302139" y="204298"/>
                  </a:lnTo>
                  <a:lnTo>
                    <a:pt x="314574" y="222990"/>
                  </a:lnTo>
                  <a:lnTo>
                    <a:pt x="322562" y="264423"/>
                  </a:lnTo>
                  <a:lnTo>
                    <a:pt x="319340" y="308155"/>
                  </a:lnTo>
                  <a:lnTo>
                    <a:pt x="314516" y="318910"/>
                  </a:lnTo>
                  <a:lnTo>
                    <a:pt x="299798" y="333980"/>
                  </a:lnTo>
                  <a:lnTo>
                    <a:pt x="266191" y="349041"/>
                  </a:lnTo>
                  <a:lnTo>
                    <a:pt x="212914" y="356205"/>
                  </a:lnTo>
                  <a:lnTo>
                    <a:pt x="160449" y="354501"/>
                  </a:lnTo>
                  <a:lnTo>
                    <a:pt x="97680" y="339727"/>
                  </a:lnTo>
                  <a:lnTo>
                    <a:pt x="732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59461" y="227082"/>
              <a:ext cx="347441" cy="334148"/>
            </a:xfrm>
            <a:custGeom>
              <a:avLst/>
              <a:gdLst/>
              <a:ahLst/>
              <a:cxnLst/>
              <a:rect l="0" t="0" r="0" b="0"/>
              <a:pathLst>
                <a:path w="347441" h="334148">
                  <a:moveTo>
                    <a:pt x="0" y="57187"/>
                  </a:moveTo>
                  <a:lnTo>
                    <a:pt x="5589" y="40419"/>
                  </a:lnTo>
                  <a:lnTo>
                    <a:pt x="17692" y="29068"/>
                  </a:lnTo>
                  <a:lnTo>
                    <a:pt x="59646" y="12248"/>
                  </a:lnTo>
                  <a:lnTo>
                    <a:pt x="112995" y="0"/>
                  </a:lnTo>
                  <a:lnTo>
                    <a:pt x="165473" y="6420"/>
                  </a:lnTo>
                  <a:lnTo>
                    <a:pt x="176996" y="9304"/>
                  </a:lnTo>
                  <a:lnTo>
                    <a:pt x="196038" y="21868"/>
                  </a:lnTo>
                  <a:lnTo>
                    <a:pt x="211130" y="39150"/>
                  </a:lnTo>
                  <a:lnTo>
                    <a:pt x="221737" y="58529"/>
                  </a:lnTo>
                  <a:lnTo>
                    <a:pt x="229673" y="115207"/>
                  </a:lnTo>
                  <a:lnTo>
                    <a:pt x="228122" y="172676"/>
                  </a:lnTo>
                  <a:lnTo>
                    <a:pt x="216941" y="211899"/>
                  </a:lnTo>
                  <a:lnTo>
                    <a:pt x="186611" y="262182"/>
                  </a:lnTo>
                  <a:lnTo>
                    <a:pt x="136488" y="308212"/>
                  </a:lnTo>
                  <a:lnTo>
                    <a:pt x="94681" y="332030"/>
                  </a:lnTo>
                  <a:lnTo>
                    <a:pt x="70546" y="334147"/>
                  </a:lnTo>
                  <a:lnTo>
                    <a:pt x="46562" y="330019"/>
                  </a:lnTo>
                  <a:lnTo>
                    <a:pt x="28102" y="320385"/>
                  </a:lnTo>
                  <a:lnTo>
                    <a:pt x="15220" y="305185"/>
                  </a:lnTo>
                  <a:lnTo>
                    <a:pt x="10146" y="296219"/>
                  </a:lnTo>
                  <a:lnTo>
                    <a:pt x="7629" y="273778"/>
                  </a:lnTo>
                  <a:lnTo>
                    <a:pt x="11579" y="249376"/>
                  </a:lnTo>
                  <a:lnTo>
                    <a:pt x="21134" y="226832"/>
                  </a:lnTo>
                  <a:lnTo>
                    <a:pt x="39419" y="211354"/>
                  </a:lnTo>
                  <a:lnTo>
                    <a:pt x="64313" y="201745"/>
                  </a:lnTo>
                  <a:lnTo>
                    <a:pt x="110043" y="197505"/>
                  </a:lnTo>
                  <a:lnTo>
                    <a:pt x="168009" y="205960"/>
                  </a:lnTo>
                  <a:lnTo>
                    <a:pt x="207318" y="218641"/>
                  </a:lnTo>
                  <a:lnTo>
                    <a:pt x="257631" y="238298"/>
                  </a:lnTo>
                  <a:lnTo>
                    <a:pt x="320333" y="245593"/>
                  </a:lnTo>
                  <a:lnTo>
                    <a:pt x="347440" y="246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54300" y="157927"/>
              <a:ext cx="172990" cy="231628"/>
            </a:xfrm>
            <a:custGeom>
              <a:avLst/>
              <a:gdLst/>
              <a:ahLst/>
              <a:cxnLst/>
              <a:rect l="0" t="0" r="0" b="0"/>
              <a:pathLst>
                <a:path w="172990" h="231628">
                  <a:moveTo>
                    <a:pt x="0" y="0"/>
                  </a:moveTo>
                  <a:lnTo>
                    <a:pt x="55141" y="14654"/>
                  </a:lnTo>
                  <a:lnTo>
                    <a:pt x="109765" y="29368"/>
                  </a:lnTo>
                  <a:lnTo>
                    <a:pt x="158749" y="60294"/>
                  </a:lnTo>
                  <a:lnTo>
                    <a:pt x="165494" y="69442"/>
                  </a:lnTo>
                  <a:lnTo>
                    <a:pt x="172989" y="92084"/>
                  </a:lnTo>
                  <a:lnTo>
                    <a:pt x="171478" y="101164"/>
                  </a:lnTo>
                  <a:lnTo>
                    <a:pt x="166961" y="108387"/>
                  </a:lnTo>
                  <a:lnTo>
                    <a:pt x="152584" y="119532"/>
                  </a:lnTo>
                  <a:lnTo>
                    <a:pt x="104581" y="139945"/>
                  </a:lnTo>
                  <a:lnTo>
                    <a:pt x="67902" y="145190"/>
                  </a:lnTo>
                  <a:lnTo>
                    <a:pt x="60476" y="149436"/>
                  </a:lnTo>
                  <a:lnTo>
                    <a:pt x="56695" y="155776"/>
                  </a:lnTo>
                  <a:lnTo>
                    <a:pt x="55614" y="172179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49057" y="51589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89969" y="1379233"/>
            <a:ext cx="410612" cy="336913"/>
            <a:chOff x="2389969" y="1379233"/>
            <a:chExt cx="410612" cy="336913"/>
          </a:xfrm>
        </p:grpSpPr>
        <p:sp>
          <p:nvSpPr>
            <p:cNvPr id="28" name="Freeform 27"/>
            <p:cNvSpPr/>
            <p:nvPr/>
          </p:nvSpPr>
          <p:spPr>
            <a:xfrm>
              <a:off x="2389969" y="1386693"/>
              <a:ext cx="410612" cy="329453"/>
            </a:xfrm>
            <a:custGeom>
              <a:avLst/>
              <a:gdLst/>
              <a:ahLst/>
              <a:cxnLst/>
              <a:rect l="0" t="0" r="0" b="0"/>
              <a:pathLst>
                <a:path w="410612" h="329453">
                  <a:moveTo>
                    <a:pt x="0" y="329452"/>
                  </a:moveTo>
                  <a:lnTo>
                    <a:pt x="3119" y="286760"/>
                  </a:lnTo>
                  <a:lnTo>
                    <a:pt x="9064" y="233931"/>
                  </a:lnTo>
                  <a:lnTo>
                    <a:pt x="25880" y="182812"/>
                  </a:lnTo>
                  <a:lnTo>
                    <a:pt x="44799" y="128867"/>
                  </a:lnTo>
                  <a:lnTo>
                    <a:pt x="76392" y="67554"/>
                  </a:lnTo>
                  <a:lnTo>
                    <a:pt x="97021" y="27504"/>
                  </a:lnTo>
                  <a:lnTo>
                    <a:pt x="103285" y="19359"/>
                  </a:lnTo>
                  <a:lnTo>
                    <a:pt x="122723" y="7189"/>
                  </a:lnTo>
                  <a:lnTo>
                    <a:pt x="134458" y="2306"/>
                  </a:lnTo>
                  <a:lnTo>
                    <a:pt x="159975" y="0"/>
                  </a:lnTo>
                  <a:lnTo>
                    <a:pt x="184573" y="4044"/>
                  </a:lnTo>
                  <a:lnTo>
                    <a:pt x="203305" y="13641"/>
                  </a:lnTo>
                  <a:lnTo>
                    <a:pt x="253113" y="68556"/>
                  </a:lnTo>
                  <a:lnTo>
                    <a:pt x="289293" y="122849"/>
                  </a:lnTo>
                  <a:lnTo>
                    <a:pt x="326120" y="175975"/>
                  </a:lnTo>
                  <a:lnTo>
                    <a:pt x="368679" y="232725"/>
                  </a:lnTo>
                  <a:lnTo>
                    <a:pt x="390908" y="255298"/>
                  </a:lnTo>
                  <a:lnTo>
                    <a:pt x="410611" y="266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68953" y="1379233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231627" y="0"/>
                  </a:moveTo>
                  <a:lnTo>
                    <a:pt x="184189" y="38373"/>
                  </a:lnTo>
                  <a:lnTo>
                    <a:pt x="144183" y="98446"/>
                  </a:lnTo>
                  <a:lnTo>
                    <a:pt x="107703" y="160339"/>
                  </a:lnTo>
                  <a:lnTo>
                    <a:pt x="78481" y="212057"/>
                  </a:lnTo>
                  <a:lnTo>
                    <a:pt x="42007" y="272319"/>
                  </a:lnTo>
                  <a:lnTo>
                    <a:pt x="7958" y="32517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295626" y="972948"/>
            <a:ext cx="3569163" cy="510267"/>
            <a:chOff x="4295626" y="972948"/>
            <a:chExt cx="3569163" cy="510267"/>
          </a:xfrm>
        </p:grpSpPr>
        <p:sp>
          <p:nvSpPr>
            <p:cNvPr id="31" name="Freeform 30"/>
            <p:cNvSpPr/>
            <p:nvPr/>
          </p:nvSpPr>
          <p:spPr>
            <a:xfrm>
              <a:off x="4295626" y="1231834"/>
              <a:ext cx="189515" cy="189514"/>
            </a:xfrm>
            <a:custGeom>
              <a:avLst/>
              <a:gdLst/>
              <a:ahLst/>
              <a:cxnLst/>
              <a:rect l="0" t="0" r="0" b="0"/>
              <a:pathLst>
                <a:path w="189515" h="189514">
                  <a:moveTo>
                    <a:pt x="189514" y="0"/>
                  </a:moveTo>
                  <a:lnTo>
                    <a:pt x="146852" y="55659"/>
                  </a:lnTo>
                  <a:lnTo>
                    <a:pt x="123060" y="82002"/>
                  </a:lnTo>
                  <a:lnTo>
                    <a:pt x="61516" y="14229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06155" y="1284476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0" y="0"/>
                  </a:moveTo>
                  <a:lnTo>
                    <a:pt x="56192" y="35917"/>
                  </a:lnTo>
                  <a:lnTo>
                    <a:pt x="115097" y="84276"/>
                  </a:lnTo>
                  <a:lnTo>
                    <a:pt x="15792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56246" y="1084435"/>
              <a:ext cx="224713" cy="395146"/>
            </a:xfrm>
            <a:custGeom>
              <a:avLst/>
              <a:gdLst/>
              <a:ahLst/>
              <a:cxnLst/>
              <a:rect l="0" t="0" r="0" b="0"/>
              <a:pathLst>
                <a:path w="224713" h="395146">
                  <a:moveTo>
                    <a:pt x="165888" y="0"/>
                  </a:moveTo>
                  <a:lnTo>
                    <a:pt x="143531" y="11178"/>
                  </a:lnTo>
                  <a:lnTo>
                    <a:pt x="126316" y="29144"/>
                  </a:lnTo>
                  <a:lnTo>
                    <a:pt x="81884" y="89328"/>
                  </a:lnTo>
                  <a:lnTo>
                    <a:pt x="53629" y="141387"/>
                  </a:lnTo>
                  <a:lnTo>
                    <a:pt x="26829" y="202369"/>
                  </a:lnTo>
                  <a:lnTo>
                    <a:pt x="6099" y="262242"/>
                  </a:lnTo>
                  <a:lnTo>
                    <a:pt x="0" y="313098"/>
                  </a:lnTo>
                  <a:lnTo>
                    <a:pt x="3783" y="359621"/>
                  </a:lnTo>
                  <a:lnTo>
                    <a:pt x="8685" y="370769"/>
                  </a:lnTo>
                  <a:lnTo>
                    <a:pt x="23491" y="386274"/>
                  </a:lnTo>
                  <a:lnTo>
                    <a:pt x="48008" y="393946"/>
                  </a:lnTo>
                  <a:lnTo>
                    <a:pt x="88457" y="395145"/>
                  </a:lnTo>
                  <a:lnTo>
                    <a:pt x="133566" y="385069"/>
                  </a:lnTo>
                  <a:lnTo>
                    <a:pt x="175102" y="356173"/>
                  </a:lnTo>
                  <a:lnTo>
                    <a:pt x="214386" y="314001"/>
                  </a:lnTo>
                  <a:lnTo>
                    <a:pt x="222538" y="290854"/>
                  </a:lnTo>
                  <a:lnTo>
                    <a:pt x="224712" y="278131"/>
                  </a:lnTo>
                  <a:lnTo>
                    <a:pt x="220888" y="257754"/>
                  </a:lnTo>
                  <a:lnTo>
                    <a:pt x="216593" y="249045"/>
                  </a:lnTo>
                  <a:lnTo>
                    <a:pt x="209050" y="243239"/>
                  </a:lnTo>
                  <a:lnTo>
                    <a:pt x="188191" y="236788"/>
                  </a:lnTo>
                  <a:lnTo>
                    <a:pt x="155729" y="238745"/>
                  </a:lnTo>
                  <a:lnTo>
                    <a:pt x="123883" y="252323"/>
                  </a:lnTo>
                  <a:lnTo>
                    <a:pt x="64001" y="302330"/>
                  </a:lnTo>
                  <a:lnTo>
                    <a:pt x="5007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35412" y="1137077"/>
              <a:ext cx="341876" cy="346138"/>
            </a:xfrm>
            <a:custGeom>
              <a:avLst/>
              <a:gdLst/>
              <a:ahLst/>
              <a:cxnLst/>
              <a:rect l="0" t="0" r="0" b="0"/>
              <a:pathLst>
                <a:path w="341876" h="346138">
                  <a:moveTo>
                    <a:pt x="134163" y="0"/>
                  </a:moveTo>
                  <a:lnTo>
                    <a:pt x="90200" y="20244"/>
                  </a:lnTo>
                  <a:lnTo>
                    <a:pt x="65505" y="50582"/>
                  </a:lnTo>
                  <a:lnTo>
                    <a:pt x="36200" y="102755"/>
                  </a:lnTo>
                  <a:lnTo>
                    <a:pt x="11000" y="158121"/>
                  </a:lnTo>
                  <a:lnTo>
                    <a:pt x="0" y="214118"/>
                  </a:lnTo>
                  <a:lnTo>
                    <a:pt x="167" y="269070"/>
                  </a:lnTo>
                  <a:lnTo>
                    <a:pt x="14262" y="302773"/>
                  </a:lnTo>
                  <a:lnTo>
                    <a:pt x="26671" y="320179"/>
                  </a:lnTo>
                  <a:lnTo>
                    <a:pt x="43105" y="332595"/>
                  </a:lnTo>
                  <a:lnTo>
                    <a:pt x="64447" y="340843"/>
                  </a:lnTo>
                  <a:lnTo>
                    <a:pt x="125807" y="346137"/>
                  </a:lnTo>
                  <a:lnTo>
                    <a:pt x="188664" y="341594"/>
                  </a:lnTo>
                  <a:lnTo>
                    <a:pt x="243801" y="321026"/>
                  </a:lnTo>
                  <a:lnTo>
                    <a:pt x="292895" y="281947"/>
                  </a:lnTo>
                  <a:lnTo>
                    <a:pt x="318325" y="246407"/>
                  </a:lnTo>
                  <a:lnTo>
                    <a:pt x="335089" y="206241"/>
                  </a:lnTo>
                  <a:lnTo>
                    <a:pt x="341875" y="164704"/>
                  </a:lnTo>
                  <a:lnTo>
                    <a:pt x="338297" y="128350"/>
                  </a:lnTo>
                  <a:lnTo>
                    <a:pt x="324239" y="89762"/>
                  </a:lnTo>
                  <a:lnTo>
                    <a:pt x="299666" y="59872"/>
                  </a:lnTo>
                  <a:lnTo>
                    <a:pt x="270159" y="36197"/>
                  </a:lnTo>
                  <a:lnTo>
                    <a:pt x="246468" y="27786"/>
                  </a:lnTo>
                  <a:lnTo>
                    <a:pt x="1973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43440" y="1126549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193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75026" y="121077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05176" y="979150"/>
              <a:ext cx="347455" cy="398165"/>
            </a:xfrm>
            <a:custGeom>
              <a:avLst/>
              <a:gdLst/>
              <a:ahLst/>
              <a:cxnLst/>
              <a:rect l="0" t="0" r="0" b="0"/>
              <a:pathLst>
                <a:path w="347455" h="398165">
                  <a:moveTo>
                    <a:pt x="238430" y="0"/>
                  </a:moveTo>
                  <a:lnTo>
                    <a:pt x="210874" y="7236"/>
                  </a:lnTo>
                  <a:lnTo>
                    <a:pt x="157771" y="12997"/>
                  </a:lnTo>
                  <a:lnTo>
                    <a:pt x="134731" y="16305"/>
                  </a:lnTo>
                  <a:lnTo>
                    <a:pt x="75122" y="11520"/>
                  </a:lnTo>
                  <a:lnTo>
                    <a:pt x="34325" y="10822"/>
                  </a:lnTo>
                  <a:lnTo>
                    <a:pt x="22812" y="14234"/>
                  </a:lnTo>
                  <a:lnTo>
                    <a:pt x="3779" y="27383"/>
                  </a:lnTo>
                  <a:lnTo>
                    <a:pt x="108" y="35803"/>
                  </a:lnTo>
                  <a:lnTo>
                    <a:pt x="0" y="44925"/>
                  </a:lnTo>
                  <a:lnTo>
                    <a:pt x="14312" y="102362"/>
                  </a:lnTo>
                  <a:lnTo>
                    <a:pt x="31434" y="163132"/>
                  </a:lnTo>
                  <a:lnTo>
                    <a:pt x="36328" y="204053"/>
                  </a:lnTo>
                  <a:lnTo>
                    <a:pt x="39355" y="210905"/>
                  </a:lnTo>
                  <a:lnTo>
                    <a:pt x="43712" y="213133"/>
                  </a:lnTo>
                  <a:lnTo>
                    <a:pt x="48956" y="212278"/>
                  </a:lnTo>
                  <a:lnTo>
                    <a:pt x="110389" y="183159"/>
                  </a:lnTo>
                  <a:lnTo>
                    <a:pt x="160106" y="171707"/>
                  </a:lnTo>
                  <a:lnTo>
                    <a:pt x="202355" y="172539"/>
                  </a:lnTo>
                  <a:lnTo>
                    <a:pt x="258896" y="187711"/>
                  </a:lnTo>
                  <a:lnTo>
                    <a:pt x="301484" y="214720"/>
                  </a:lnTo>
                  <a:lnTo>
                    <a:pt x="320266" y="233471"/>
                  </a:lnTo>
                  <a:lnTo>
                    <a:pt x="345985" y="284512"/>
                  </a:lnTo>
                  <a:lnTo>
                    <a:pt x="347454" y="305434"/>
                  </a:lnTo>
                  <a:lnTo>
                    <a:pt x="343037" y="326431"/>
                  </a:lnTo>
                  <a:lnTo>
                    <a:pt x="327396" y="356813"/>
                  </a:lnTo>
                  <a:lnTo>
                    <a:pt x="314626" y="373443"/>
                  </a:lnTo>
                  <a:lnTo>
                    <a:pt x="288692" y="390370"/>
                  </a:lnTo>
                  <a:lnTo>
                    <a:pt x="240083" y="398164"/>
                  </a:lnTo>
                  <a:lnTo>
                    <a:pt x="188540" y="396584"/>
                  </a:lnTo>
                  <a:lnTo>
                    <a:pt x="128612" y="383244"/>
                  </a:lnTo>
                  <a:lnTo>
                    <a:pt x="10155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98561" y="972948"/>
              <a:ext cx="466228" cy="440041"/>
            </a:xfrm>
            <a:custGeom>
              <a:avLst/>
              <a:gdLst/>
              <a:ahLst/>
              <a:cxnLst/>
              <a:rect l="0" t="0" r="0" b="0"/>
              <a:pathLst>
                <a:path w="466228" h="440041">
                  <a:moveTo>
                    <a:pt x="34558" y="58844"/>
                  </a:moveTo>
                  <a:lnTo>
                    <a:pt x="52539" y="34798"/>
                  </a:lnTo>
                  <a:lnTo>
                    <a:pt x="80049" y="14545"/>
                  </a:lnTo>
                  <a:lnTo>
                    <a:pt x="118487" y="1785"/>
                  </a:lnTo>
                  <a:lnTo>
                    <a:pt x="180165" y="0"/>
                  </a:lnTo>
                  <a:lnTo>
                    <a:pt x="206897" y="5785"/>
                  </a:lnTo>
                  <a:lnTo>
                    <a:pt x="226576" y="16155"/>
                  </a:lnTo>
                  <a:lnTo>
                    <a:pt x="250810" y="40736"/>
                  </a:lnTo>
                  <a:lnTo>
                    <a:pt x="278733" y="93938"/>
                  </a:lnTo>
                  <a:lnTo>
                    <a:pt x="289309" y="121235"/>
                  </a:lnTo>
                  <a:lnTo>
                    <a:pt x="294093" y="168317"/>
                  </a:lnTo>
                  <a:lnTo>
                    <a:pt x="285822" y="226741"/>
                  </a:lnTo>
                  <a:lnTo>
                    <a:pt x="272924" y="288931"/>
                  </a:lnTo>
                  <a:lnTo>
                    <a:pt x="257003" y="334599"/>
                  </a:lnTo>
                  <a:lnTo>
                    <a:pt x="231879" y="372176"/>
                  </a:lnTo>
                  <a:lnTo>
                    <a:pt x="190778" y="407909"/>
                  </a:lnTo>
                  <a:lnTo>
                    <a:pt x="130707" y="439052"/>
                  </a:lnTo>
                  <a:lnTo>
                    <a:pt x="86963" y="440040"/>
                  </a:lnTo>
                  <a:lnTo>
                    <a:pt x="48136" y="427335"/>
                  </a:lnTo>
                  <a:lnTo>
                    <a:pt x="19993" y="403163"/>
                  </a:lnTo>
                  <a:lnTo>
                    <a:pt x="2426" y="373774"/>
                  </a:lnTo>
                  <a:lnTo>
                    <a:pt x="0" y="353231"/>
                  </a:lnTo>
                  <a:lnTo>
                    <a:pt x="991" y="342840"/>
                  </a:lnTo>
                  <a:lnTo>
                    <a:pt x="11451" y="325055"/>
                  </a:lnTo>
                  <a:lnTo>
                    <a:pt x="19153" y="317036"/>
                  </a:lnTo>
                  <a:lnTo>
                    <a:pt x="40189" y="308127"/>
                  </a:lnTo>
                  <a:lnTo>
                    <a:pt x="65137" y="305337"/>
                  </a:lnTo>
                  <a:lnTo>
                    <a:pt x="122400" y="313078"/>
                  </a:lnTo>
                  <a:lnTo>
                    <a:pt x="172499" y="325636"/>
                  </a:lnTo>
                  <a:lnTo>
                    <a:pt x="230652" y="345250"/>
                  </a:lnTo>
                  <a:lnTo>
                    <a:pt x="286722" y="363990"/>
                  </a:lnTo>
                  <a:lnTo>
                    <a:pt x="339816" y="381694"/>
                  </a:lnTo>
                  <a:lnTo>
                    <a:pt x="388224" y="395751"/>
                  </a:lnTo>
                  <a:lnTo>
                    <a:pt x="450235" y="412133"/>
                  </a:lnTo>
                  <a:lnTo>
                    <a:pt x="466227" y="416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740541" y="2063585"/>
            <a:ext cx="2428952" cy="589597"/>
            <a:chOff x="2740541" y="2063585"/>
            <a:chExt cx="2428952" cy="589597"/>
          </a:xfrm>
        </p:grpSpPr>
        <p:sp>
          <p:nvSpPr>
            <p:cNvPr id="40" name="Freeform 39"/>
            <p:cNvSpPr/>
            <p:nvPr/>
          </p:nvSpPr>
          <p:spPr>
            <a:xfrm>
              <a:off x="2740541" y="2063585"/>
              <a:ext cx="252044" cy="564086"/>
            </a:xfrm>
            <a:custGeom>
              <a:avLst/>
              <a:gdLst/>
              <a:ahLst/>
              <a:cxnLst/>
              <a:rect l="0" t="0" r="0" b="0"/>
              <a:pathLst>
                <a:path w="252044" h="564086">
                  <a:moveTo>
                    <a:pt x="207438" y="0"/>
                  </a:moveTo>
                  <a:lnTo>
                    <a:pt x="164776" y="54115"/>
                  </a:lnTo>
                  <a:lnTo>
                    <a:pt x="123162" y="110729"/>
                  </a:lnTo>
                  <a:lnTo>
                    <a:pt x="86939" y="170126"/>
                  </a:lnTo>
                  <a:lnTo>
                    <a:pt x="54824" y="227104"/>
                  </a:lnTo>
                  <a:lnTo>
                    <a:pt x="32663" y="283674"/>
                  </a:lnTo>
                  <a:lnTo>
                    <a:pt x="14508" y="336834"/>
                  </a:lnTo>
                  <a:lnTo>
                    <a:pt x="0" y="395783"/>
                  </a:lnTo>
                  <a:lnTo>
                    <a:pt x="915" y="437803"/>
                  </a:lnTo>
                  <a:lnTo>
                    <a:pt x="11706" y="489032"/>
                  </a:lnTo>
                  <a:lnTo>
                    <a:pt x="33507" y="534637"/>
                  </a:lnTo>
                  <a:lnTo>
                    <a:pt x="46687" y="551911"/>
                  </a:lnTo>
                  <a:lnTo>
                    <a:pt x="66583" y="561149"/>
                  </a:lnTo>
                  <a:lnTo>
                    <a:pt x="91023" y="564085"/>
                  </a:lnTo>
                  <a:lnTo>
                    <a:pt x="129921" y="557991"/>
                  </a:lnTo>
                  <a:lnTo>
                    <a:pt x="164193" y="540717"/>
                  </a:lnTo>
                  <a:lnTo>
                    <a:pt x="217817" y="493949"/>
                  </a:lnTo>
                  <a:lnTo>
                    <a:pt x="238329" y="462990"/>
                  </a:lnTo>
                  <a:lnTo>
                    <a:pt x="251816" y="426001"/>
                  </a:lnTo>
                  <a:lnTo>
                    <a:pt x="252043" y="385406"/>
                  </a:lnTo>
                  <a:lnTo>
                    <a:pt x="244420" y="363924"/>
                  </a:lnTo>
                  <a:lnTo>
                    <a:pt x="239112" y="354920"/>
                  </a:lnTo>
                  <a:lnTo>
                    <a:pt x="230893" y="348917"/>
                  </a:lnTo>
                  <a:lnTo>
                    <a:pt x="209284" y="342247"/>
                  </a:lnTo>
                  <a:lnTo>
                    <a:pt x="176399" y="344082"/>
                  </a:lnTo>
                  <a:lnTo>
                    <a:pt x="133846" y="356352"/>
                  </a:lnTo>
                  <a:lnTo>
                    <a:pt x="103355" y="374778"/>
                  </a:lnTo>
                  <a:lnTo>
                    <a:pt x="52906" y="436325"/>
                  </a:lnTo>
                  <a:lnTo>
                    <a:pt x="38982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65312" y="2152752"/>
              <a:ext cx="405920" cy="466972"/>
            </a:xfrm>
            <a:custGeom>
              <a:avLst/>
              <a:gdLst/>
              <a:ahLst/>
              <a:cxnLst/>
              <a:rect l="0" t="0" r="0" b="0"/>
              <a:pathLst>
                <a:path w="405920" h="466972">
                  <a:moveTo>
                    <a:pt x="198522" y="5590"/>
                  </a:moveTo>
                  <a:lnTo>
                    <a:pt x="181754" y="0"/>
                  </a:lnTo>
                  <a:lnTo>
                    <a:pt x="161044" y="3495"/>
                  </a:lnTo>
                  <a:lnTo>
                    <a:pt x="115210" y="24803"/>
                  </a:lnTo>
                  <a:lnTo>
                    <a:pt x="82979" y="50277"/>
                  </a:lnTo>
                  <a:lnTo>
                    <a:pt x="41554" y="112138"/>
                  </a:lnTo>
                  <a:lnTo>
                    <a:pt x="18297" y="167276"/>
                  </a:lnTo>
                  <a:lnTo>
                    <a:pt x="3608" y="217162"/>
                  </a:lnTo>
                  <a:lnTo>
                    <a:pt x="0" y="264160"/>
                  </a:lnTo>
                  <a:lnTo>
                    <a:pt x="1270" y="313960"/>
                  </a:lnTo>
                  <a:lnTo>
                    <a:pt x="21475" y="373302"/>
                  </a:lnTo>
                  <a:lnTo>
                    <a:pt x="47996" y="418905"/>
                  </a:lnTo>
                  <a:lnTo>
                    <a:pt x="74373" y="442999"/>
                  </a:lnTo>
                  <a:lnTo>
                    <a:pt x="104415" y="459366"/>
                  </a:lnTo>
                  <a:lnTo>
                    <a:pt x="154413" y="466971"/>
                  </a:lnTo>
                  <a:lnTo>
                    <a:pt x="194291" y="465949"/>
                  </a:lnTo>
                  <a:lnTo>
                    <a:pt x="256196" y="439462"/>
                  </a:lnTo>
                  <a:lnTo>
                    <a:pt x="313611" y="402381"/>
                  </a:lnTo>
                  <a:lnTo>
                    <a:pt x="373338" y="340845"/>
                  </a:lnTo>
                  <a:lnTo>
                    <a:pt x="394859" y="304836"/>
                  </a:lnTo>
                  <a:lnTo>
                    <a:pt x="404875" y="258942"/>
                  </a:lnTo>
                  <a:lnTo>
                    <a:pt x="405919" y="199437"/>
                  </a:lnTo>
                  <a:lnTo>
                    <a:pt x="386021" y="142623"/>
                  </a:lnTo>
                  <a:lnTo>
                    <a:pt x="359561" y="97519"/>
                  </a:lnTo>
                  <a:lnTo>
                    <a:pt x="338784" y="73512"/>
                  </a:lnTo>
                  <a:lnTo>
                    <a:pt x="312221" y="57170"/>
                  </a:lnTo>
                  <a:lnTo>
                    <a:pt x="256162" y="35102"/>
                  </a:lnTo>
                  <a:lnTo>
                    <a:pt x="198522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02941" y="2457939"/>
              <a:ext cx="239961" cy="184715"/>
            </a:xfrm>
            <a:custGeom>
              <a:avLst/>
              <a:gdLst/>
              <a:ahLst/>
              <a:cxnLst/>
              <a:rect l="0" t="0" r="0" b="0"/>
              <a:pathLst>
                <a:path w="239961" h="184715">
                  <a:moveTo>
                    <a:pt x="8333" y="153128"/>
                  </a:moveTo>
                  <a:lnTo>
                    <a:pt x="0" y="115650"/>
                  </a:lnTo>
                  <a:lnTo>
                    <a:pt x="1575" y="80802"/>
                  </a:lnTo>
                  <a:lnTo>
                    <a:pt x="12587" y="37586"/>
                  </a:lnTo>
                  <a:lnTo>
                    <a:pt x="28181" y="11399"/>
                  </a:lnTo>
                  <a:lnTo>
                    <a:pt x="36773" y="5999"/>
                  </a:lnTo>
                  <a:lnTo>
                    <a:pt x="58798" y="0"/>
                  </a:lnTo>
                  <a:lnTo>
                    <a:pt x="68882" y="1910"/>
                  </a:lnTo>
                  <a:lnTo>
                    <a:pt x="86327" y="13390"/>
                  </a:lnTo>
                  <a:lnTo>
                    <a:pt x="139991" y="69573"/>
                  </a:lnTo>
                  <a:lnTo>
                    <a:pt x="184898" y="129964"/>
                  </a:lnTo>
                  <a:lnTo>
                    <a:pt x="220924" y="173691"/>
                  </a:lnTo>
                  <a:lnTo>
                    <a:pt x="239960" y="184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16559" y="2484725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94757" y="0"/>
                  </a:moveTo>
                  <a:lnTo>
                    <a:pt x="49287" y="55045"/>
                  </a:lnTo>
                  <a:lnTo>
                    <a:pt x="19648" y="11451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00829" y="240049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77411" y="2195"/>
                  </a:lnTo>
                  <a:lnTo>
                    <a:pt x="3580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11357" y="2480599"/>
              <a:ext cx="115815" cy="14655"/>
            </a:xfrm>
            <a:custGeom>
              <a:avLst/>
              <a:gdLst/>
              <a:ahLst/>
              <a:cxnLst/>
              <a:rect l="0" t="0" r="0" b="0"/>
              <a:pathLst>
                <a:path w="115815" h="14655">
                  <a:moveTo>
                    <a:pt x="115814" y="14654"/>
                  </a:moveTo>
                  <a:lnTo>
                    <a:pt x="66262" y="0"/>
                  </a:lnTo>
                  <a:lnTo>
                    <a:pt x="11961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01044" y="2274155"/>
              <a:ext cx="287400" cy="350741"/>
            </a:xfrm>
            <a:custGeom>
              <a:avLst/>
              <a:gdLst/>
              <a:ahLst/>
              <a:cxnLst/>
              <a:rect l="0" t="0" r="0" b="0"/>
              <a:pathLst>
                <a:path w="287400" h="350741">
                  <a:moveTo>
                    <a:pt x="220966" y="0"/>
                  </a:moveTo>
                  <a:lnTo>
                    <a:pt x="162349" y="0"/>
                  </a:lnTo>
                  <a:lnTo>
                    <a:pt x="108175" y="0"/>
                  </a:lnTo>
                  <a:lnTo>
                    <a:pt x="52414" y="0"/>
                  </a:lnTo>
                  <a:lnTo>
                    <a:pt x="26731" y="2340"/>
                  </a:lnTo>
                  <a:lnTo>
                    <a:pt x="7517" y="11178"/>
                  </a:lnTo>
                  <a:lnTo>
                    <a:pt x="2628" y="19151"/>
                  </a:lnTo>
                  <a:lnTo>
                    <a:pt x="0" y="78806"/>
                  </a:lnTo>
                  <a:lnTo>
                    <a:pt x="11338" y="136157"/>
                  </a:lnTo>
                  <a:lnTo>
                    <a:pt x="24620" y="178844"/>
                  </a:lnTo>
                  <a:lnTo>
                    <a:pt x="28068" y="182400"/>
                  </a:lnTo>
                  <a:lnTo>
                    <a:pt x="31536" y="181261"/>
                  </a:lnTo>
                  <a:lnTo>
                    <a:pt x="67090" y="146674"/>
                  </a:lnTo>
                  <a:lnTo>
                    <a:pt x="105953" y="124769"/>
                  </a:lnTo>
                  <a:lnTo>
                    <a:pt x="169353" y="116993"/>
                  </a:lnTo>
                  <a:lnTo>
                    <a:pt x="207623" y="119283"/>
                  </a:lnTo>
                  <a:lnTo>
                    <a:pt x="229074" y="125544"/>
                  </a:lnTo>
                  <a:lnTo>
                    <a:pt x="246406" y="136126"/>
                  </a:lnTo>
                  <a:lnTo>
                    <a:pt x="269318" y="160826"/>
                  </a:lnTo>
                  <a:lnTo>
                    <a:pt x="285335" y="190372"/>
                  </a:lnTo>
                  <a:lnTo>
                    <a:pt x="287399" y="210952"/>
                  </a:lnTo>
                  <a:lnTo>
                    <a:pt x="279192" y="258349"/>
                  </a:lnTo>
                  <a:lnTo>
                    <a:pt x="264085" y="287768"/>
                  </a:lnTo>
                  <a:lnTo>
                    <a:pt x="244790" y="311302"/>
                  </a:lnTo>
                  <a:lnTo>
                    <a:pt x="218667" y="327504"/>
                  </a:lnTo>
                  <a:lnTo>
                    <a:pt x="157593" y="350740"/>
                  </a:lnTo>
                  <a:lnTo>
                    <a:pt x="99913" y="348684"/>
                  </a:lnTo>
                  <a:lnTo>
                    <a:pt x="7356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53421" y="2265957"/>
              <a:ext cx="416072" cy="358338"/>
            </a:xfrm>
            <a:custGeom>
              <a:avLst/>
              <a:gdLst/>
              <a:ahLst/>
              <a:cxnLst/>
              <a:rect l="0" t="0" r="0" b="0"/>
              <a:pathLst>
                <a:path w="416072" h="358338">
                  <a:moveTo>
                    <a:pt x="26517" y="29255"/>
                  </a:moveTo>
                  <a:lnTo>
                    <a:pt x="44497" y="13614"/>
                  </a:lnTo>
                  <a:lnTo>
                    <a:pt x="61414" y="5536"/>
                  </a:lnTo>
                  <a:lnTo>
                    <a:pt x="96258" y="0"/>
                  </a:lnTo>
                  <a:lnTo>
                    <a:pt x="148784" y="6535"/>
                  </a:lnTo>
                  <a:lnTo>
                    <a:pt x="194168" y="22211"/>
                  </a:lnTo>
                  <a:lnTo>
                    <a:pt x="214502" y="35483"/>
                  </a:lnTo>
                  <a:lnTo>
                    <a:pt x="237934" y="62686"/>
                  </a:lnTo>
                  <a:lnTo>
                    <a:pt x="266429" y="119315"/>
                  </a:lnTo>
                  <a:lnTo>
                    <a:pt x="275417" y="159795"/>
                  </a:lnTo>
                  <a:lnTo>
                    <a:pt x="272490" y="195835"/>
                  </a:lnTo>
                  <a:lnTo>
                    <a:pt x="246269" y="258440"/>
                  </a:lnTo>
                  <a:lnTo>
                    <a:pt x="211173" y="312033"/>
                  </a:lnTo>
                  <a:lnTo>
                    <a:pt x="183005" y="335439"/>
                  </a:lnTo>
                  <a:lnTo>
                    <a:pt x="126023" y="358337"/>
                  </a:lnTo>
                  <a:lnTo>
                    <a:pt x="79916" y="358258"/>
                  </a:lnTo>
                  <a:lnTo>
                    <a:pt x="52589" y="347444"/>
                  </a:lnTo>
                  <a:lnTo>
                    <a:pt x="12040" y="317495"/>
                  </a:lnTo>
                  <a:lnTo>
                    <a:pt x="2535" y="296962"/>
                  </a:lnTo>
                  <a:lnTo>
                    <a:pt x="0" y="284935"/>
                  </a:lnTo>
                  <a:lnTo>
                    <a:pt x="1820" y="275748"/>
                  </a:lnTo>
                  <a:lnTo>
                    <a:pt x="6543" y="268453"/>
                  </a:lnTo>
                  <a:lnTo>
                    <a:pt x="13201" y="262420"/>
                  </a:lnTo>
                  <a:lnTo>
                    <a:pt x="33077" y="255716"/>
                  </a:lnTo>
                  <a:lnTo>
                    <a:pt x="83964" y="251413"/>
                  </a:lnTo>
                  <a:lnTo>
                    <a:pt x="139076" y="258968"/>
                  </a:lnTo>
                  <a:lnTo>
                    <a:pt x="198143" y="271726"/>
                  </a:lnTo>
                  <a:lnTo>
                    <a:pt x="254610" y="285511"/>
                  </a:lnTo>
                  <a:lnTo>
                    <a:pt x="306795" y="299499"/>
                  </a:lnTo>
                  <a:lnTo>
                    <a:pt x="368492" y="311446"/>
                  </a:lnTo>
                  <a:lnTo>
                    <a:pt x="416071" y="324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874279" y="2210984"/>
            <a:ext cx="2200457" cy="1158136"/>
            <a:chOff x="2874279" y="2210984"/>
            <a:chExt cx="2200457" cy="1158136"/>
          </a:xfrm>
        </p:grpSpPr>
        <p:sp>
          <p:nvSpPr>
            <p:cNvPr id="49" name="Freeform 48"/>
            <p:cNvSpPr/>
            <p:nvPr/>
          </p:nvSpPr>
          <p:spPr>
            <a:xfrm>
              <a:off x="2874279" y="2716352"/>
              <a:ext cx="1000209" cy="21058"/>
            </a:xfrm>
            <a:custGeom>
              <a:avLst/>
              <a:gdLst/>
              <a:ahLst/>
              <a:cxnLst/>
              <a:rect l="0" t="0" r="0" b="0"/>
              <a:pathLst>
                <a:path w="1000209" h="21058">
                  <a:moveTo>
                    <a:pt x="1000208" y="0"/>
                  </a:moveTo>
                  <a:lnTo>
                    <a:pt x="941591" y="0"/>
                  </a:lnTo>
                  <a:lnTo>
                    <a:pt x="890033" y="0"/>
                  </a:lnTo>
                  <a:lnTo>
                    <a:pt x="847516" y="3119"/>
                  </a:lnTo>
                  <a:lnTo>
                    <a:pt x="800154" y="7236"/>
                  </a:lnTo>
                  <a:lnTo>
                    <a:pt x="747908" y="9065"/>
                  </a:lnTo>
                  <a:lnTo>
                    <a:pt x="688236" y="15684"/>
                  </a:lnTo>
                  <a:lnTo>
                    <a:pt x="624982" y="19996"/>
                  </a:lnTo>
                  <a:lnTo>
                    <a:pt x="575774" y="20742"/>
                  </a:lnTo>
                  <a:lnTo>
                    <a:pt x="513513" y="20995"/>
                  </a:lnTo>
                  <a:lnTo>
                    <a:pt x="462548" y="21039"/>
                  </a:lnTo>
                  <a:lnTo>
                    <a:pt x="410403" y="17932"/>
                  </a:lnTo>
                  <a:lnTo>
                    <a:pt x="357907" y="12722"/>
                  </a:lnTo>
                  <a:lnTo>
                    <a:pt x="305308" y="11178"/>
                  </a:lnTo>
                  <a:lnTo>
                    <a:pt x="255798" y="13841"/>
                  </a:lnTo>
                  <a:lnTo>
                    <a:pt x="205254" y="18919"/>
                  </a:lnTo>
                  <a:lnTo>
                    <a:pt x="152063" y="20423"/>
                  </a:lnTo>
                  <a:lnTo>
                    <a:pt x="103548" y="20869"/>
                  </a:lnTo>
                  <a:lnTo>
                    <a:pt x="52128" y="210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33139" y="2863751"/>
              <a:ext cx="207086" cy="353791"/>
            </a:xfrm>
            <a:custGeom>
              <a:avLst/>
              <a:gdLst/>
              <a:ahLst/>
              <a:cxnLst/>
              <a:rect l="0" t="0" r="0" b="0"/>
              <a:pathLst>
                <a:path w="207086" h="353791">
                  <a:moveTo>
                    <a:pt x="141223" y="0"/>
                  </a:moveTo>
                  <a:lnTo>
                    <a:pt x="90228" y="54115"/>
                  </a:lnTo>
                  <a:lnTo>
                    <a:pt x="54873" y="106649"/>
                  </a:lnTo>
                  <a:lnTo>
                    <a:pt x="33786" y="158890"/>
                  </a:lnTo>
                  <a:lnTo>
                    <a:pt x="8965" y="221008"/>
                  </a:lnTo>
                  <a:lnTo>
                    <a:pt x="0" y="260716"/>
                  </a:lnTo>
                  <a:lnTo>
                    <a:pt x="1639" y="288229"/>
                  </a:lnTo>
                  <a:lnTo>
                    <a:pt x="9386" y="309816"/>
                  </a:lnTo>
                  <a:lnTo>
                    <a:pt x="21798" y="327209"/>
                  </a:lnTo>
                  <a:lnTo>
                    <a:pt x="39012" y="342738"/>
                  </a:lnTo>
                  <a:lnTo>
                    <a:pt x="64601" y="351200"/>
                  </a:lnTo>
                  <a:lnTo>
                    <a:pt x="93131" y="353790"/>
                  </a:lnTo>
                  <a:lnTo>
                    <a:pt x="117509" y="351042"/>
                  </a:lnTo>
                  <a:lnTo>
                    <a:pt x="150964" y="337329"/>
                  </a:lnTo>
                  <a:lnTo>
                    <a:pt x="177515" y="318448"/>
                  </a:lnTo>
                  <a:lnTo>
                    <a:pt x="189719" y="298680"/>
                  </a:lnTo>
                  <a:lnTo>
                    <a:pt x="207085" y="247861"/>
                  </a:lnTo>
                  <a:lnTo>
                    <a:pt x="205200" y="223634"/>
                  </a:lnTo>
                  <a:lnTo>
                    <a:pt x="201422" y="212261"/>
                  </a:lnTo>
                  <a:lnTo>
                    <a:pt x="187866" y="196503"/>
                  </a:lnTo>
                  <a:lnTo>
                    <a:pt x="179337" y="190664"/>
                  </a:lnTo>
                  <a:lnTo>
                    <a:pt x="144977" y="182445"/>
                  </a:lnTo>
                  <a:lnTo>
                    <a:pt x="121835" y="186762"/>
                  </a:lnTo>
                  <a:lnTo>
                    <a:pt x="66500" y="215542"/>
                  </a:lnTo>
                  <a:lnTo>
                    <a:pt x="5699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91981" y="2926922"/>
              <a:ext cx="283877" cy="293207"/>
            </a:xfrm>
            <a:custGeom>
              <a:avLst/>
              <a:gdLst/>
              <a:ahLst/>
              <a:cxnLst/>
              <a:rect l="0" t="0" r="0" b="0"/>
              <a:pathLst>
                <a:path w="283877" h="293207">
                  <a:moveTo>
                    <a:pt x="135065" y="0"/>
                  </a:moveTo>
                  <a:lnTo>
                    <a:pt x="74193" y="42662"/>
                  </a:lnTo>
                  <a:lnTo>
                    <a:pt x="22896" y="96868"/>
                  </a:lnTo>
                  <a:lnTo>
                    <a:pt x="7333" y="126968"/>
                  </a:lnTo>
                  <a:lnTo>
                    <a:pt x="0" y="176985"/>
                  </a:lnTo>
                  <a:lnTo>
                    <a:pt x="1671" y="231925"/>
                  </a:lnTo>
                  <a:lnTo>
                    <a:pt x="4022" y="245864"/>
                  </a:lnTo>
                  <a:lnTo>
                    <a:pt x="15992" y="267590"/>
                  </a:lnTo>
                  <a:lnTo>
                    <a:pt x="24098" y="276659"/>
                  </a:lnTo>
                  <a:lnTo>
                    <a:pt x="45582" y="286736"/>
                  </a:lnTo>
                  <a:lnTo>
                    <a:pt x="103092" y="293206"/>
                  </a:lnTo>
                  <a:lnTo>
                    <a:pt x="142359" y="288737"/>
                  </a:lnTo>
                  <a:lnTo>
                    <a:pt x="176221" y="274415"/>
                  </a:lnTo>
                  <a:lnTo>
                    <a:pt x="232864" y="227951"/>
                  </a:lnTo>
                  <a:lnTo>
                    <a:pt x="268365" y="187411"/>
                  </a:lnTo>
                  <a:lnTo>
                    <a:pt x="283876" y="151716"/>
                  </a:lnTo>
                  <a:lnTo>
                    <a:pt x="282702" y="125141"/>
                  </a:lnTo>
                  <a:lnTo>
                    <a:pt x="268887" y="86991"/>
                  </a:lnTo>
                  <a:lnTo>
                    <a:pt x="255373" y="65569"/>
                  </a:lnTo>
                  <a:lnTo>
                    <a:pt x="237668" y="48249"/>
                  </a:lnTo>
                  <a:lnTo>
                    <a:pt x="228034" y="43864"/>
                  </a:lnTo>
                  <a:lnTo>
                    <a:pt x="18770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06197" y="2747937"/>
              <a:ext cx="568539" cy="10530"/>
            </a:xfrm>
            <a:custGeom>
              <a:avLst/>
              <a:gdLst/>
              <a:ahLst/>
              <a:cxnLst/>
              <a:rect l="0" t="0" r="0" b="0"/>
              <a:pathLst>
                <a:path w="568539" h="10530">
                  <a:moveTo>
                    <a:pt x="568538" y="10529"/>
                  </a:moveTo>
                  <a:lnTo>
                    <a:pt x="506446" y="4940"/>
                  </a:lnTo>
                  <a:lnTo>
                    <a:pt x="452721" y="8212"/>
                  </a:lnTo>
                  <a:lnTo>
                    <a:pt x="396962" y="9843"/>
                  </a:lnTo>
                  <a:lnTo>
                    <a:pt x="335987" y="10326"/>
                  </a:lnTo>
                  <a:lnTo>
                    <a:pt x="294387" y="10439"/>
                  </a:lnTo>
                  <a:lnTo>
                    <a:pt x="249381" y="7369"/>
                  </a:lnTo>
                  <a:lnTo>
                    <a:pt x="203253" y="3275"/>
                  </a:lnTo>
                  <a:lnTo>
                    <a:pt x="140161" y="971"/>
                  </a:lnTo>
                  <a:lnTo>
                    <a:pt x="89622" y="288"/>
                  </a:lnTo>
                  <a:lnTo>
                    <a:pt x="3009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07304" y="2884808"/>
              <a:ext cx="164775" cy="280947"/>
            </a:xfrm>
            <a:custGeom>
              <a:avLst/>
              <a:gdLst/>
              <a:ahLst/>
              <a:cxnLst/>
              <a:rect l="0" t="0" r="0" b="0"/>
              <a:pathLst>
                <a:path w="164775" h="280947">
                  <a:moveTo>
                    <a:pt x="141048" y="0"/>
                  </a:moveTo>
                  <a:lnTo>
                    <a:pt x="82485" y="55087"/>
                  </a:lnTo>
                  <a:lnTo>
                    <a:pt x="30304" y="116028"/>
                  </a:lnTo>
                  <a:lnTo>
                    <a:pt x="5307" y="176818"/>
                  </a:lnTo>
                  <a:lnTo>
                    <a:pt x="0" y="199078"/>
                  </a:lnTo>
                  <a:lnTo>
                    <a:pt x="6126" y="241965"/>
                  </a:lnTo>
                  <a:lnTo>
                    <a:pt x="8986" y="252557"/>
                  </a:lnTo>
                  <a:lnTo>
                    <a:pt x="14402" y="260788"/>
                  </a:lnTo>
                  <a:lnTo>
                    <a:pt x="29779" y="273053"/>
                  </a:lnTo>
                  <a:lnTo>
                    <a:pt x="63756" y="280946"/>
                  </a:lnTo>
                  <a:lnTo>
                    <a:pt x="97870" y="277695"/>
                  </a:lnTo>
                  <a:lnTo>
                    <a:pt x="130204" y="263734"/>
                  </a:lnTo>
                  <a:lnTo>
                    <a:pt x="145197" y="248237"/>
                  </a:lnTo>
                  <a:lnTo>
                    <a:pt x="164354" y="209691"/>
                  </a:lnTo>
                  <a:lnTo>
                    <a:pt x="164774" y="200626"/>
                  </a:lnTo>
                  <a:lnTo>
                    <a:pt x="159002" y="184313"/>
                  </a:lnTo>
                  <a:lnTo>
                    <a:pt x="137009" y="161976"/>
                  </a:lnTo>
                  <a:lnTo>
                    <a:pt x="126657" y="158287"/>
                  </a:lnTo>
                  <a:lnTo>
                    <a:pt x="6734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13965" y="2926922"/>
              <a:ext cx="226308" cy="246057"/>
            </a:xfrm>
            <a:custGeom>
              <a:avLst/>
              <a:gdLst/>
              <a:ahLst/>
              <a:cxnLst/>
              <a:rect l="0" t="0" r="0" b="0"/>
              <a:pathLst>
                <a:path w="226308" h="246057">
                  <a:moveTo>
                    <a:pt x="123900" y="0"/>
                  </a:moveTo>
                  <a:lnTo>
                    <a:pt x="81208" y="14572"/>
                  </a:lnTo>
                  <a:lnTo>
                    <a:pt x="39558" y="44993"/>
                  </a:lnTo>
                  <a:lnTo>
                    <a:pt x="19231" y="74552"/>
                  </a:lnTo>
                  <a:lnTo>
                    <a:pt x="5800" y="105538"/>
                  </a:lnTo>
                  <a:lnTo>
                    <a:pt x="0" y="148124"/>
                  </a:lnTo>
                  <a:lnTo>
                    <a:pt x="4882" y="174627"/>
                  </a:lnTo>
                  <a:lnTo>
                    <a:pt x="20785" y="206159"/>
                  </a:lnTo>
                  <a:lnTo>
                    <a:pt x="34787" y="221478"/>
                  </a:lnTo>
                  <a:lnTo>
                    <a:pt x="82529" y="244790"/>
                  </a:lnTo>
                  <a:lnTo>
                    <a:pt x="103174" y="246056"/>
                  </a:lnTo>
                  <a:lnTo>
                    <a:pt x="145022" y="237337"/>
                  </a:lnTo>
                  <a:lnTo>
                    <a:pt x="185914" y="215944"/>
                  </a:lnTo>
                  <a:lnTo>
                    <a:pt x="202545" y="202820"/>
                  </a:lnTo>
                  <a:lnTo>
                    <a:pt x="219471" y="176688"/>
                  </a:lnTo>
                  <a:lnTo>
                    <a:pt x="226307" y="141129"/>
                  </a:lnTo>
                  <a:lnTo>
                    <a:pt x="222743" y="106547"/>
                  </a:lnTo>
                  <a:lnTo>
                    <a:pt x="208689" y="74073"/>
                  </a:lnTo>
                  <a:lnTo>
                    <a:pt x="184117" y="47814"/>
                  </a:lnTo>
                  <a:lnTo>
                    <a:pt x="14495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05865" y="2210984"/>
              <a:ext cx="736996" cy="1158136"/>
            </a:xfrm>
            <a:custGeom>
              <a:avLst/>
              <a:gdLst/>
              <a:ahLst/>
              <a:cxnLst/>
              <a:rect l="0" t="0" r="0" b="0"/>
              <a:pathLst>
                <a:path w="736996" h="1158136">
                  <a:moveTo>
                    <a:pt x="736995" y="1158135"/>
                  </a:moveTo>
                  <a:lnTo>
                    <a:pt x="736995" y="1135778"/>
                  </a:lnTo>
                  <a:lnTo>
                    <a:pt x="714089" y="1078025"/>
                  </a:lnTo>
                  <a:lnTo>
                    <a:pt x="694333" y="1039252"/>
                  </a:lnTo>
                  <a:lnTo>
                    <a:pt x="652719" y="982001"/>
                  </a:lnTo>
                  <a:lnTo>
                    <a:pt x="639877" y="965209"/>
                  </a:lnTo>
                  <a:lnTo>
                    <a:pt x="604996" y="905151"/>
                  </a:lnTo>
                  <a:lnTo>
                    <a:pt x="555391" y="842254"/>
                  </a:lnTo>
                  <a:lnTo>
                    <a:pt x="519523" y="784045"/>
                  </a:lnTo>
                  <a:lnTo>
                    <a:pt x="481207" y="723997"/>
                  </a:lnTo>
                  <a:lnTo>
                    <a:pt x="441584" y="669826"/>
                  </a:lnTo>
                  <a:lnTo>
                    <a:pt x="397807" y="608393"/>
                  </a:lnTo>
                  <a:lnTo>
                    <a:pt x="357519" y="554055"/>
                  </a:lnTo>
                  <a:lnTo>
                    <a:pt x="323002" y="497091"/>
                  </a:lnTo>
                  <a:lnTo>
                    <a:pt x="283601" y="433846"/>
                  </a:lnTo>
                  <a:lnTo>
                    <a:pt x="242023" y="375947"/>
                  </a:lnTo>
                  <a:lnTo>
                    <a:pt x="210531" y="327941"/>
                  </a:lnTo>
                  <a:lnTo>
                    <a:pt x="169618" y="267723"/>
                  </a:lnTo>
                  <a:lnTo>
                    <a:pt x="134674" y="210768"/>
                  </a:lnTo>
                  <a:lnTo>
                    <a:pt x="99912" y="154457"/>
                  </a:lnTo>
                  <a:lnTo>
                    <a:pt x="63279" y="98274"/>
                  </a:lnTo>
                  <a:lnTo>
                    <a:pt x="25043" y="39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495461" y="3874487"/>
            <a:ext cx="705410" cy="252685"/>
            <a:chOff x="3495461" y="3874487"/>
            <a:chExt cx="705410" cy="252685"/>
          </a:xfrm>
        </p:grpSpPr>
        <p:sp>
          <p:nvSpPr>
            <p:cNvPr id="57" name="Freeform 56"/>
            <p:cNvSpPr/>
            <p:nvPr/>
          </p:nvSpPr>
          <p:spPr>
            <a:xfrm>
              <a:off x="3495461" y="3885432"/>
              <a:ext cx="305327" cy="241740"/>
            </a:xfrm>
            <a:custGeom>
              <a:avLst/>
              <a:gdLst/>
              <a:ahLst/>
              <a:cxnLst/>
              <a:rect l="0" t="0" r="0" b="0"/>
              <a:pathLst>
                <a:path w="305327" h="241740">
                  <a:moveTo>
                    <a:pt x="0" y="241739"/>
                  </a:moveTo>
                  <a:lnTo>
                    <a:pt x="5589" y="183122"/>
                  </a:lnTo>
                  <a:lnTo>
                    <a:pt x="18211" y="120286"/>
                  </a:lnTo>
                  <a:lnTo>
                    <a:pt x="26084" y="65800"/>
                  </a:lnTo>
                  <a:lnTo>
                    <a:pt x="35544" y="26482"/>
                  </a:lnTo>
                  <a:lnTo>
                    <a:pt x="41244" y="16346"/>
                  </a:lnTo>
                  <a:lnTo>
                    <a:pt x="56935" y="1964"/>
                  </a:lnTo>
                  <a:lnTo>
                    <a:pt x="66033" y="0"/>
                  </a:lnTo>
                  <a:lnTo>
                    <a:pt x="85500" y="4058"/>
                  </a:lnTo>
                  <a:lnTo>
                    <a:pt x="110601" y="19496"/>
                  </a:lnTo>
                  <a:lnTo>
                    <a:pt x="147174" y="55657"/>
                  </a:lnTo>
                  <a:lnTo>
                    <a:pt x="183634" y="112556"/>
                  </a:lnTo>
                  <a:lnTo>
                    <a:pt x="235328" y="175979"/>
                  </a:lnTo>
                  <a:lnTo>
                    <a:pt x="296184" y="214804"/>
                  </a:lnTo>
                  <a:lnTo>
                    <a:pt x="305326" y="220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42860" y="3874487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136870" y="0"/>
                  </a:moveTo>
                  <a:lnTo>
                    <a:pt x="100954" y="56214"/>
                  </a:lnTo>
                  <a:lnTo>
                    <a:pt x="76657" y="114786"/>
                  </a:lnTo>
                  <a:lnTo>
                    <a:pt x="48136" y="177462"/>
                  </a:lnTo>
                  <a:lnTo>
                    <a:pt x="9271" y="23851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53471" y="391660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06114" y="3990300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348901" y="3590217"/>
            <a:ext cx="1413923" cy="554530"/>
            <a:chOff x="4348901" y="3590217"/>
            <a:chExt cx="1413923" cy="554530"/>
          </a:xfrm>
        </p:grpSpPr>
        <p:sp>
          <p:nvSpPr>
            <p:cNvPr id="62" name="Freeform 61"/>
            <p:cNvSpPr/>
            <p:nvPr/>
          </p:nvSpPr>
          <p:spPr>
            <a:xfrm>
              <a:off x="4348901" y="3691782"/>
              <a:ext cx="440766" cy="452965"/>
            </a:xfrm>
            <a:custGeom>
              <a:avLst/>
              <a:gdLst/>
              <a:ahLst/>
              <a:cxnLst/>
              <a:rect l="0" t="0" r="0" b="0"/>
              <a:pathLst>
                <a:path w="440766" h="452965">
                  <a:moveTo>
                    <a:pt x="273109" y="35306"/>
                  </a:moveTo>
                  <a:lnTo>
                    <a:pt x="249062" y="25731"/>
                  </a:lnTo>
                  <a:lnTo>
                    <a:pt x="207927" y="1492"/>
                  </a:lnTo>
                  <a:lnTo>
                    <a:pt x="187987" y="0"/>
                  </a:lnTo>
                  <a:lnTo>
                    <a:pt x="146590" y="8575"/>
                  </a:lnTo>
                  <a:lnTo>
                    <a:pt x="105788" y="29939"/>
                  </a:lnTo>
                  <a:lnTo>
                    <a:pt x="59438" y="71716"/>
                  </a:lnTo>
                  <a:lnTo>
                    <a:pt x="34154" y="109958"/>
                  </a:lnTo>
                  <a:lnTo>
                    <a:pt x="13828" y="162943"/>
                  </a:lnTo>
                  <a:lnTo>
                    <a:pt x="2571" y="218359"/>
                  </a:lnTo>
                  <a:lnTo>
                    <a:pt x="0" y="279695"/>
                  </a:lnTo>
                  <a:lnTo>
                    <a:pt x="5145" y="322707"/>
                  </a:lnTo>
                  <a:lnTo>
                    <a:pt x="25769" y="370757"/>
                  </a:lnTo>
                  <a:lnTo>
                    <a:pt x="46705" y="402201"/>
                  </a:lnTo>
                  <a:lnTo>
                    <a:pt x="64860" y="419079"/>
                  </a:lnTo>
                  <a:lnTo>
                    <a:pt x="113517" y="440573"/>
                  </a:lnTo>
                  <a:lnTo>
                    <a:pt x="168189" y="452964"/>
                  </a:lnTo>
                  <a:lnTo>
                    <a:pt x="210046" y="452295"/>
                  </a:lnTo>
                  <a:lnTo>
                    <a:pt x="266111" y="441588"/>
                  </a:lnTo>
                  <a:lnTo>
                    <a:pt x="326601" y="412214"/>
                  </a:lnTo>
                  <a:lnTo>
                    <a:pt x="367053" y="382005"/>
                  </a:lnTo>
                  <a:lnTo>
                    <a:pt x="402853" y="345214"/>
                  </a:lnTo>
                  <a:lnTo>
                    <a:pt x="427896" y="296650"/>
                  </a:lnTo>
                  <a:lnTo>
                    <a:pt x="437515" y="255851"/>
                  </a:lnTo>
                  <a:lnTo>
                    <a:pt x="440765" y="200143"/>
                  </a:lnTo>
                  <a:lnTo>
                    <a:pt x="435739" y="163695"/>
                  </a:lnTo>
                  <a:lnTo>
                    <a:pt x="421251" y="136258"/>
                  </a:lnTo>
                  <a:lnTo>
                    <a:pt x="373553" y="84596"/>
                  </a:lnTo>
                  <a:lnTo>
                    <a:pt x="344204" y="64598"/>
                  </a:lnTo>
                  <a:lnTo>
                    <a:pt x="284912" y="42947"/>
                  </a:lnTo>
                  <a:lnTo>
                    <a:pt x="252052" y="35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06279" y="405347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35798" y="3656476"/>
              <a:ext cx="212680" cy="481128"/>
            </a:xfrm>
            <a:custGeom>
              <a:avLst/>
              <a:gdLst/>
              <a:ahLst/>
              <a:cxnLst/>
              <a:rect l="0" t="0" r="0" b="0"/>
              <a:pathLst>
                <a:path w="212680" h="481128">
                  <a:moveTo>
                    <a:pt x="212679" y="133783"/>
                  </a:moveTo>
                  <a:lnTo>
                    <a:pt x="195911" y="139372"/>
                  </a:lnTo>
                  <a:lnTo>
                    <a:pt x="181440" y="154594"/>
                  </a:lnTo>
                  <a:lnTo>
                    <a:pt x="139009" y="217989"/>
                  </a:lnTo>
                  <a:lnTo>
                    <a:pt x="105058" y="271820"/>
                  </a:lnTo>
                  <a:lnTo>
                    <a:pt x="83444" y="332360"/>
                  </a:lnTo>
                  <a:lnTo>
                    <a:pt x="68480" y="392513"/>
                  </a:lnTo>
                  <a:lnTo>
                    <a:pt x="69042" y="421909"/>
                  </a:lnTo>
                  <a:lnTo>
                    <a:pt x="82512" y="457020"/>
                  </a:lnTo>
                  <a:lnTo>
                    <a:pt x="94775" y="474755"/>
                  </a:lnTo>
                  <a:lnTo>
                    <a:pt x="102491" y="479251"/>
                  </a:lnTo>
                  <a:lnTo>
                    <a:pt x="120422" y="481127"/>
                  </a:lnTo>
                  <a:lnTo>
                    <a:pt x="140090" y="471822"/>
                  </a:lnTo>
                  <a:lnTo>
                    <a:pt x="175723" y="442841"/>
                  </a:lnTo>
                  <a:lnTo>
                    <a:pt x="192500" y="416038"/>
                  </a:lnTo>
                  <a:lnTo>
                    <a:pt x="204880" y="385870"/>
                  </a:lnTo>
                  <a:lnTo>
                    <a:pt x="206093" y="362025"/>
                  </a:lnTo>
                  <a:lnTo>
                    <a:pt x="197340" y="314178"/>
                  </a:lnTo>
                  <a:lnTo>
                    <a:pt x="175940" y="272102"/>
                  </a:lnTo>
                  <a:lnTo>
                    <a:pt x="142272" y="232702"/>
                  </a:lnTo>
                  <a:lnTo>
                    <a:pt x="82225" y="189992"/>
                  </a:lnTo>
                  <a:lnTo>
                    <a:pt x="30354" y="132400"/>
                  </a:lnTo>
                  <a:lnTo>
                    <a:pt x="701" y="80958"/>
                  </a:lnTo>
                  <a:lnTo>
                    <a:pt x="0" y="70490"/>
                  </a:lnTo>
                  <a:lnTo>
                    <a:pt x="5461" y="49501"/>
                  </a:lnTo>
                  <a:lnTo>
                    <a:pt x="21689" y="23542"/>
                  </a:lnTo>
                  <a:lnTo>
                    <a:pt x="37717" y="11478"/>
                  </a:lnTo>
                  <a:lnTo>
                    <a:pt x="57709" y="3386"/>
                  </a:lnTo>
                  <a:lnTo>
                    <a:pt x="94102" y="0"/>
                  </a:lnTo>
                  <a:lnTo>
                    <a:pt x="149144" y="11819"/>
                  </a:lnTo>
                  <a:lnTo>
                    <a:pt x="156284" y="18548"/>
                  </a:lnTo>
                  <a:lnTo>
                    <a:pt x="170564" y="6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28120" y="3706031"/>
              <a:ext cx="234704" cy="375535"/>
            </a:xfrm>
            <a:custGeom>
              <a:avLst/>
              <a:gdLst/>
              <a:ahLst/>
              <a:cxnLst/>
              <a:rect l="0" t="0" r="0" b="0"/>
              <a:pathLst>
                <a:path w="234704" h="375535">
                  <a:moveTo>
                    <a:pt x="167797" y="0"/>
                  </a:moveTo>
                  <a:lnTo>
                    <a:pt x="143750" y="9575"/>
                  </a:lnTo>
                  <a:lnTo>
                    <a:pt x="122327" y="27533"/>
                  </a:lnTo>
                  <a:lnTo>
                    <a:pt x="73049" y="86802"/>
                  </a:lnTo>
                  <a:lnTo>
                    <a:pt x="39261" y="147625"/>
                  </a:lnTo>
                  <a:lnTo>
                    <a:pt x="14476" y="207307"/>
                  </a:lnTo>
                  <a:lnTo>
                    <a:pt x="2677" y="255159"/>
                  </a:lnTo>
                  <a:lnTo>
                    <a:pt x="0" y="309325"/>
                  </a:lnTo>
                  <a:lnTo>
                    <a:pt x="5125" y="345506"/>
                  </a:lnTo>
                  <a:lnTo>
                    <a:pt x="10216" y="354339"/>
                  </a:lnTo>
                  <a:lnTo>
                    <a:pt x="25232" y="367274"/>
                  </a:lnTo>
                  <a:lnTo>
                    <a:pt x="46723" y="373802"/>
                  </a:lnTo>
                  <a:lnTo>
                    <a:pt x="71872" y="375534"/>
                  </a:lnTo>
                  <a:lnTo>
                    <a:pt x="134440" y="364066"/>
                  </a:lnTo>
                  <a:lnTo>
                    <a:pt x="188620" y="335866"/>
                  </a:lnTo>
                  <a:lnTo>
                    <a:pt x="207468" y="321239"/>
                  </a:lnTo>
                  <a:lnTo>
                    <a:pt x="224655" y="293274"/>
                  </a:lnTo>
                  <a:lnTo>
                    <a:pt x="233231" y="273063"/>
                  </a:lnTo>
                  <a:lnTo>
                    <a:pt x="234703" y="252383"/>
                  </a:lnTo>
                  <a:lnTo>
                    <a:pt x="230288" y="232663"/>
                  </a:lnTo>
                  <a:lnTo>
                    <a:pt x="220527" y="216100"/>
                  </a:lnTo>
                  <a:lnTo>
                    <a:pt x="205271" y="204059"/>
                  </a:lnTo>
                  <a:lnTo>
                    <a:pt x="185621" y="195978"/>
                  </a:lnTo>
                  <a:lnTo>
                    <a:pt x="149422" y="192598"/>
                  </a:lnTo>
                  <a:lnTo>
                    <a:pt x="126875" y="195953"/>
                  </a:lnTo>
                  <a:lnTo>
                    <a:pt x="108275" y="204463"/>
                  </a:lnTo>
                  <a:lnTo>
                    <a:pt x="5198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80103" y="359021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6364" y="4939"/>
                  </a:lnTo>
                  <a:lnTo>
                    <a:pt x="5497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645572" y="4432498"/>
            <a:ext cx="2202655" cy="958065"/>
            <a:chOff x="3645572" y="4432498"/>
            <a:chExt cx="2202655" cy="958065"/>
          </a:xfrm>
        </p:grpSpPr>
        <p:sp>
          <p:nvSpPr>
            <p:cNvPr id="68" name="Freeform 67"/>
            <p:cNvSpPr/>
            <p:nvPr/>
          </p:nvSpPr>
          <p:spPr>
            <a:xfrm>
              <a:off x="3955368" y="4593880"/>
              <a:ext cx="213918" cy="492403"/>
            </a:xfrm>
            <a:custGeom>
              <a:avLst/>
              <a:gdLst/>
              <a:ahLst/>
              <a:cxnLst/>
              <a:rect l="0" t="0" r="0" b="0"/>
              <a:pathLst>
                <a:path w="213918" h="492403">
                  <a:moveTo>
                    <a:pt x="213917" y="101829"/>
                  </a:moveTo>
                  <a:lnTo>
                    <a:pt x="204341" y="125876"/>
                  </a:lnTo>
                  <a:lnTo>
                    <a:pt x="166591" y="184105"/>
                  </a:lnTo>
                  <a:lnTo>
                    <a:pt x="124063" y="238443"/>
                  </a:lnTo>
                  <a:lnTo>
                    <a:pt x="96091" y="296523"/>
                  </a:lnTo>
                  <a:lnTo>
                    <a:pt x="84341" y="315872"/>
                  </a:lnTo>
                  <a:lnTo>
                    <a:pt x="67265" y="366421"/>
                  </a:lnTo>
                  <a:lnTo>
                    <a:pt x="58217" y="421466"/>
                  </a:lnTo>
                  <a:lnTo>
                    <a:pt x="56649" y="463389"/>
                  </a:lnTo>
                  <a:lnTo>
                    <a:pt x="59939" y="473890"/>
                  </a:lnTo>
                  <a:lnTo>
                    <a:pt x="65641" y="482061"/>
                  </a:lnTo>
                  <a:lnTo>
                    <a:pt x="72952" y="488678"/>
                  </a:lnTo>
                  <a:lnTo>
                    <a:pt x="82506" y="491920"/>
                  </a:lnTo>
                  <a:lnTo>
                    <a:pt x="105599" y="492402"/>
                  </a:lnTo>
                  <a:lnTo>
                    <a:pt x="139318" y="480507"/>
                  </a:lnTo>
                  <a:lnTo>
                    <a:pt x="165947" y="462165"/>
                  </a:lnTo>
                  <a:lnTo>
                    <a:pt x="188655" y="436323"/>
                  </a:lnTo>
                  <a:lnTo>
                    <a:pt x="204612" y="406439"/>
                  </a:lnTo>
                  <a:lnTo>
                    <a:pt x="211159" y="369769"/>
                  </a:lnTo>
                  <a:lnTo>
                    <a:pt x="204966" y="323862"/>
                  </a:lnTo>
                  <a:lnTo>
                    <a:pt x="189359" y="280999"/>
                  </a:lnTo>
                  <a:lnTo>
                    <a:pt x="164092" y="244326"/>
                  </a:lnTo>
                  <a:lnTo>
                    <a:pt x="104888" y="193200"/>
                  </a:lnTo>
                  <a:lnTo>
                    <a:pt x="68898" y="161905"/>
                  </a:lnTo>
                  <a:lnTo>
                    <a:pt x="17524" y="100185"/>
                  </a:lnTo>
                  <a:lnTo>
                    <a:pt x="1958" y="64167"/>
                  </a:lnTo>
                  <a:lnTo>
                    <a:pt x="0" y="40637"/>
                  </a:lnTo>
                  <a:lnTo>
                    <a:pt x="1116" y="29449"/>
                  </a:lnTo>
                  <a:lnTo>
                    <a:pt x="5369" y="20821"/>
                  </a:lnTo>
                  <a:lnTo>
                    <a:pt x="19453" y="8114"/>
                  </a:lnTo>
                  <a:lnTo>
                    <a:pt x="40531" y="1686"/>
                  </a:lnTo>
                  <a:lnTo>
                    <a:pt x="64327" y="0"/>
                  </a:lnTo>
                  <a:lnTo>
                    <a:pt x="118872" y="11500"/>
                  </a:lnTo>
                  <a:lnTo>
                    <a:pt x="157708" y="24802"/>
                  </a:lnTo>
                  <a:lnTo>
                    <a:pt x="171803" y="38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76078" y="4632538"/>
              <a:ext cx="191083" cy="407198"/>
            </a:xfrm>
            <a:custGeom>
              <a:avLst/>
              <a:gdLst/>
              <a:ahLst/>
              <a:cxnLst/>
              <a:rect l="0" t="0" r="0" b="0"/>
              <a:pathLst>
                <a:path w="191083" h="407198">
                  <a:moveTo>
                    <a:pt x="135362" y="0"/>
                  </a:moveTo>
                  <a:lnTo>
                    <a:pt x="96989" y="29309"/>
                  </a:lnTo>
                  <a:lnTo>
                    <a:pt x="61693" y="83120"/>
                  </a:lnTo>
                  <a:lnTo>
                    <a:pt x="27741" y="143961"/>
                  </a:lnTo>
                  <a:lnTo>
                    <a:pt x="6127" y="205178"/>
                  </a:lnTo>
                  <a:lnTo>
                    <a:pt x="0" y="268430"/>
                  </a:lnTo>
                  <a:lnTo>
                    <a:pt x="1909" y="331011"/>
                  </a:lnTo>
                  <a:lnTo>
                    <a:pt x="13152" y="366749"/>
                  </a:lnTo>
                  <a:lnTo>
                    <a:pt x="18794" y="377861"/>
                  </a:lnTo>
                  <a:lnTo>
                    <a:pt x="34421" y="393326"/>
                  </a:lnTo>
                  <a:lnTo>
                    <a:pt x="54235" y="402929"/>
                  </a:lnTo>
                  <a:lnTo>
                    <a:pt x="78638" y="407197"/>
                  </a:lnTo>
                  <a:lnTo>
                    <a:pt x="101963" y="402855"/>
                  </a:lnTo>
                  <a:lnTo>
                    <a:pt x="145532" y="381004"/>
                  </a:lnTo>
                  <a:lnTo>
                    <a:pt x="171781" y="355436"/>
                  </a:lnTo>
                  <a:lnTo>
                    <a:pt x="188787" y="325634"/>
                  </a:lnTo>
                  <a:lnTo>
                    <a:pt x="191082" y="304993"/>
                  </a:lnTo>
                  <a:lnTo>
                    <a:pt x="183023" y="263147"/>
                  </a:lnTo>
                  <a:lnTo>
                    <a:pt x="167941" y="237197"/>
                  </a:lnTo>
                  <a:lnTo>
                    <a:pt x="160591" y="233001"/>
                  </a:lnTo>
                  <a:lnTo>
                    <a:pt x="143065" y="231458"/>
                  </a:lnTo>
                  <a:lnTo>
                    <a:pt x="113468" y="237167"/>
                  </a:lnTo>
                  <a:lnTo>
                    <a:pt x="88061" y="251856"/>
                  </a:lnTo>
                  <a:lnTo>
                    <a:pt x="59685" y="277781"/>
                  </a:lnTo>
                  <a:lnTo>
                    <a:pt x="4060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90425" y="4969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22052" y="4624047"/>
              <a:ext cx="255089" cy="429633"/>
            </a:xfrm>
            <a:custGeom>
              <a:avLst/>
              <a:gdLst/>
              <a:ahLst/>
              <a:cxnLst/>
              <a:rect l="0" t="0" r="0" b="0"/>
              <a:pathLst>
                <a:path w="255089" h="429633">
                  <a:moveTo>
                    <a:pt x="0" y="40077"/>
                  </a:moveTo>
                  <a:lnTo>
                    <a:pt x="42691" y="36958"/>
                  </a:lnTo>
                  <a:lnTo>
                    <a:pt x="102068" y="29355"/>
                  </a:lnTo>
                  <a:lnTo>
                    <a:pt x="163093" y="15023"/>
                  </a:lnTo>
                  <a:lnTo>
                    <a:pt x="217916" y="2546"/>
                  </a:lnTo>
                  <a:lnTo>
                    <a:pt x="245810" y="0"/>
                  </a:lnTo>
                  <a:lnTo>
                    <a:pt x="252780" y="2831"/>
                  </a:lnTo>
                  <a:lnTo>
                    <a:pt x="255088" y="8227"/>
                  </a:lnTo>
                  <a:lnTo>
                    <a:pt x="247569" y="42105"/>
                  </a:lnTo>
                  <a:lnTo>
                    <a:pt x="213322" y="103426"/>
                  </a:lnTo>
                  <a:lnTo>
                    <a:pt x="171898" y="160845"/>
                  </a:lnTo>
                  <a:lnTo>
                    <a:pt x="136861" y="220638"/>
                  </a:lnTo>
                  <a:lnTo>
                    <a:pt x="108792" y="275525"/>
                  </a:lnTo>
                  <a:lnTo>
                    <a:pt x="87953" y="330257"/>
                  </a:lnTo>
                  <a:lnTo>
                    <a:pt x="61307" y="386909"/>
                  </a:lnTo>
                  <a:lnTo>
                    <a:pt x="42113" y="429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97721" y="4643067"/>
              <a:ext cx="126601" cy="149870"/>
            </a:xfrm>
            <a:custGeom>
              <a:avLst/>
              <a:gdLst/>
              <a:ahLst/>
              <a:cxnLst/>
              <a:rect l="0" t="0" r="0" b="0"/>
              <a:pathLst>
                <a:path w="126601" h="149870">
                  <a:moveTo>
                    <a:pt x="77056" y="21057"/>
                  </a:moveTo>
                  <a:lnTo>
                    <a:pt x="60289" y="15468"/>
                  </a:lnTo>
                  <a:lnTo>
                    <a:pt x="53010" y="16161"/>
                  </a:lnTo>
                  <a:lnTo>
                    <a:pt x="38683" y="23171"/>
                  </a:lnTo>
                  <a:lnTo>
                    <a:pt x="17463" y="40271"/>
                  </a:lnTo>
                  <a:lnTo>
                    <a:pt x="1947" y="65744"/>
                  </a:lnTo>
                  <a:lnTo>
                    <a:pt x="0" y="85372"/>
                  </a:lnTo>
                  <a:lnTo>
                    <a:pt x="4204" y="105793"/>
                  </a:lnTo>
                  <a:lnTo>
                    <a:pt x="13872" y="126568"/>
                  </a:lnTo>
                  <a:lnTo>
                    <a:pt x="32206" y="141260"/>
                  </a:lnTo>
                  <a:lnTo>
                    <a:pt x="43647" y="146816"/>
                  </a:lnTo>
                  <a:lnTo>
                    <a:pt x="65717" y="149869"/>
                  </a:lnTo>
                  <a:lnTo>
                    <a:pt x="86054" y="146157"/>
                  </a:lnTo>
                  <a:lnTo>
                    <a:pt x="102892" y="136709"/>
                  </a:lnTo>
                  <a:lnTo>
                    <a:pt x="115055" y="121591"/>
                  </a:lnTo>
                  <a:lnTo>
                    <a:pt x="123190" y="102004"/>
                  </a:lnTo>
                  <a:lnTo>
                    <a:pt x="126600" y="65838"/>
                  </a:lnTo>
                  <a:lnTo>
                    <a:pt x="123252" y="43299"/>
                  </a:lnTo>
                  <a:lnTo>
                    <a:pt x="114745" y="24703"/>
                  </a:lnTo>
                  <a:lnTo>
                    <a:pt x="981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74777" y="4695709"/>
              <a:ext cx="189514" cy="421142"/>
            </a:xfrm>
            <a:custGeom>
              <a:avLst/>
              <a:gdLst/>
              <a:ahLst/>
              <a:cxnLst/>
              <a:rect l="0" t="0" r="0" b="0"/>
              <a:pathLst>
                <a:path w="189514" h="421142">
                  <a:moveTo>
                    <a:pt x="189513" y="0"/>
                  </a:moveTo>
                  <a:lnTo>
                    <a:pt x="173872" y="26387"/>
                  </a:lnTo>
                  <a:lnTo>
                    <a:pt x="149080" y="83313"/>
                  </a:lnTo>
                  <a:lnTo>
                    <a:pt x="122471" y="134567"/>
                  </a:lnTo>
                  <a:lnTo>
                    <a:pt x="97805" y="189752"/>
                  </a:lnTo>
                  <a:lnTo>
                    <a:pt x="76440" y="252499"/>
                  </a:lnTo>
                  <a:lnTo>
                    <a:pt x="51797" y="305984"/>
                  </a:lnTo>
                  <a:lnTo>
                    <a:pt x="25842" y="367198"/>
                  </a:lnTo>
                  <a:lnTo>
                    <a:pt x="0" y="421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76727" y="5043150"/>
              <a:ext cx="100597" cy="115619"/>
            </a:xfrm>
            <a:custGeom>
              <a:avLst/>
              <a:gdLst/>
              <a:ahLst/>
              <a:cxnLst/>
              <a:rect l="0" t="0" r="0" b="0"/>
              <a:pathLst>
                <a:path w="100597" h="115619">
                  <a:moveTo>
                    <a:pt x="55977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3" y="44992"/>
                  </a:lnTo>
                  <a:lnTo>
                    <a:pt x="0" y="67570"/>
                  </a:lnTo>
                  <a:lnTo>
                    <a:pt x="1112" y="80141"/>
                  </a:lnTo>
                  <a:lnTo>
                    <a:pt x="11705" y="100349"/>
                  </a:lnTo>
                  <a:lnTo>
                    <a:pt x="19444" y="109013"/>
                  </a:lnTo>
                  <a:lnTo>
                    <a:pt x="28112" y="113620"/>
                  </a:lnTo>
                  <a:lnTo>
                    <a:pt x="47102" y="115618"/>
                  </a:lnTo>
                  <a:lnTo>
                    <a:pt x="77524" y="104577"/>
                  </a:lnTo>
                  <a:lnTo>
                    <a:pt x="92070" y="89763"/>
                  </a:lnTo>
                  <a:lnTo>
                    <a:pt x="97586" y="80898"/>
                  </a:lnTo>
                  <a:lnTo>
                    <a:pt x="100596" y="61691"/>
                  </a:lnTo>
                  <a:lnTo>
                    <a:pt x="95714" y="34267"/>
                  </a:lnTo>
                  <a:lnTo>
                    <a:pt x="8756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45572" y="4432498"/>
              <a:ext cx="2202655" cy="958065"/>
            </a:xfrm>
            <a:custGeom>
              <a:avLst/>
              <a:gdLst/>
              <a:ahLst/>
              <a:cxnLst/>
              <a:rect l="0" t="0" r="0" b="0"/>
              <a:pathLst>
                <a:path w="2202655" h="958065">
                  <a:moveTo>
                    <a:pt x="765868" y="73699"/>
                  </a:moveTo>
                  <a:lnTo>
                    <a:pt x="760279" y="56931"/>
                  </a:lnTo>
                  <a:lnTo>
                    <a:pt x="748176" y="42460"/>
                  </a:lnTo>
                  <a:lnTo>
                    <a:pt x="729929" y="29399"/>
                  </a:lnTo>
                  <a:lnTo>
                    <a:pt x="672156" y="7655"/>
                  </a:lnTo>
                  <a:lnTo>
                    <a:pt x="623068" y="2268"/>
                  </a:lnTo>
                  <a:lnTo>
                    <a:pt x="560410" y="7683"/>
                  </a:lnTo>
                  <a:lnTo>
                    <a:pt x="499852" y="13085"/>
                  </a:lnTo>
                  <a:lnTo>
                    <a:pt x="449183" y="24933"/>
                  </a:lnTo>
                  <a:lnTo>
                    <a:pt x="400244" y="40142"/>
                  </a:lnTo>
                  <a:lnTo>
                    <a:pt x="352988" y="55177"/>
                  </a:lnTo>
                  <a:lnTo>
                    <a:pt x="290208" y="81218"/>
                  </a:lnTo>
                  <a:lnTo>
                    <a:pt x="235086" y="108893"/>
                  </a:lnTo>
                  <a:lnTo>
                    <a:pt x="181801" y="152086"/>
                  </a:lnTo>
                  <a:lnTo>
                    <a:pt x="124589" y="200658"/>
                  </a:lnTo>
                  <a:lnTo>
                    <a:pt x="66132" y="263266"/>
                  </a:lnTo>
                  <a:lnTo>
                    <a:pt x="22044" y="326387"/>
                  </a:lnTo>
                  <a:lnTo>
                    <a:pt x="6443" y="363559"/>
                  </a:lnTo>
                  <a:lnTo>
                    <a:pt x="0" y="404208"/>
                  </a:lnTo>
                  <a:lnTo>
                    <a:pt x="6229" y="451460"/>
                  </a:lnTo>
                  <a:lnTo>
                    <a:pt x="16575" y="482765"/>
                  </a:lnTo>
                  <a:lnTo>
                    <a:pt x="60766" y="539776"/>
                  </a:lnTo>
                  <a:lnTo>
                    <a:pt x="84726" y="566255"/>
                  </a:lnTo>
                  <a:lnTo>
                    <a:pt x="146338" y="617537"/>
                  </a:lnTo>
                  <a:lnTo>
                    <a:pt x="202760" y="652748"/>
                  </a:lnTo>
                  <a:lnTo>
                    <a:pt x="257923" y="686689"/>
                  </a:lnTo>
                  <a:lnTo>
                    <a:pt x="318392" y="713890"/>
                  </a:lnTo>
                  <a:lnTo>
                    <a:pt x="381858" y="739382"/>
                  </a:lnTo>
                  <a:lnTo>
                    <a:pt x="436421" y="759952"/>
                  </a:lnTo>
                  <a:lnTo>
                    <a:pt x="495465" y="775281"/>
                  </a:lnTo>
                  <a:lnTo>
                    <a:pt x="554351" y="793104"/>
                  </a:lnTo>
                  <a:lnTo>
                    <a:pt x="617175" y="810688"/>
                  </a:lnTo>
                  <a:lnTo>
                    <a:pt x="673848" y="824340"/>
                  </a:lnTo>
                  <a:lnTo>
                    <a:pt x="725735" y="840084"/>
                  </a:lnTo>
                  <a:lnTo>
                    <a:pt x="774708" y="855883"/>
                  </a:lnTo>
                  <a:lnTo>
                    <a:pt x="829838" y="866717"/>
                  </a:lnTo>
                  <a:lnTo>
                    <a:pt x="888209" y="880858"/>
                  </a:lnTo>
                  <a:lnTo>
                    <a:pt x="946012" y="894916"/>
                  </a:lnTo>
                  <a:lnTo>
                    <a:pt x="999008" y="905448"/>
                  </a:lnTo>
                  <a:lnTo>
                    <a:pt x="1053946" y="919488"/>
                  </a:lnTo>
                  <a:lnTo>
                    <a:pt x="1107028" y="924427"/>
                  </a:lnTo>
                  <a:lnTo>
                    <a:pt x="1156031" y="931480"/>
                  </a:lnTo>
                  <a:lnTo>
                    <a:pt x="1211365" y="940979"/>
                  </a:lnTo>
                  <a:lnTo>
                    <a:pt x="1261035" y="945612"/>
                  </a:lnTo>
                  <a:lnTo>
                    <a:pt x="1316567" y="952575"/>
                  </a:lnTo>
                  <a:lnTo>
                    <a:pt x="1366296" y="956457"/>
                  </a:lnTo>
                  <a:lnTo>
                    <a:pt x="1427433" y="957608"/>
                  </a:lnTo>
                  <a:lnTo>
                    <a:pt x="1470509" y="957877"/>
                  </a:lnTo>
                  <a:lnTo>
                    <a:pt x="1513050" y="957997"/>
                  </a:lnTo>
                  <a:lnTo>
                    <a:pt x="1574122" y="958064"/>
                  </a:lnTo>
                  <a:lnTo>
                    <a:pt x="1634746" y="954967"/>
                  </a:lnTo>
                  <a:lnTo>
                    <a:pt x="1697630" y="943437"/>
                  </a:lnTo>
                  <a:lnTo>
                    <a:pt x="1745925" y="933343"/>
                  </a:lnTo>
                  <a:lnTo>
                    <a:pt x="1795460" y="922943"/>
                  </a:lnTo>
                  <a:lnTo>
                    <a:pt x="1850128" y="908949"/>
                  </a:lnTo>
                  <a:lnTo>
                    <a:pt x="1908587" y="894919"/>
                  </a:lnTo>
                  <a:lnTo>
                    <a:pt x="1931189" y="886731"/>
                  </a:lnTo>
                  <a:lnTo>
                    <a:pt x="1986789" y="856122"/>
                  </a:lnTo>
                  <a:lnTo>
                    <a:pt x="2040861" y="822283"/>
                  </a:lnTo>
                  <a:lnTo>
                    <a:pt x="2102124" y="759140"/>
                  </a:lnTo>
                  <a:lnTo>
                    <a:pt x="2145204" y="706288"/>
                  </a:lnTo>
                  <a:lnTo>
                    <a:pt x="2177668" y="643971"/>
                  </a:lnTo>
                  <a:lnTo>
                    <a:pt x="2192565" y="596957"/>
                  </a:lnTo>
                  <a:lnTo>
                    <a:pt x="2197379" y="546932"/>
                  </a:lnTo>
                  <a:lnTo>
                    <a:pt x="2202654" y="487451"/>
                  </a:lnTo>
                  <a:lnTo>
                    <a:pt x="2196079" y="432598"/>
                  </a:lnTo>
                  <a:lnTo>
                    <a:pt x="2186722" y="379301"/>
                  </a:lnTo>
                  <a:lnTo>
                    <a:pt x="2177638" y="345222"/>
                  </a:lnTo>
                  <a:lnTo>
                    <a:pt x="2143209" y="285217"/>
                  </a:lnTo>
                  <a:lnTo>
                    <a:pt x="2093217" y="223030"/>
                  </a:lnTo>
                  <a:lnTo>
                    <a:pt x="2055124" y="186257"/>
                  </a:lnTo>
                  <a:lnTo>
                    <a:pt x="1992644" y="143911"/>
                  </a:lnTo>
                  <a:lnTo>
                    <a:pt x="1932146" y="115817"/>
                  </a:lnTo>
                  <a:lnTo>
                    <a:pt x="1881182" y="94757"/>
                  </a:lnTo>
                  <a:lnTo>
                    <a:pt x="1822738" y="72269"/>
                  </a:lnTo>
                  <a:lnTo>
                    <a:pt x="1766605" y="52916"/>
                  </a:lnTo>
                  <a:lnTo>
                    <a:pt x="1722168" y="42194"/>
                  </a:lnTo>
                  <a:lnTo>
                    <a:pt x="1660259" y="31609"/>
                  </a:lnTo>
                  <a:lnTo>
                    <a:pt x="1603701" y="24183"/>
                  </a:lnTo>
                  <a:lnTo>
                    <a:pt x="1547948" y="18863"/>
                  </a:lnTo>
                  <a:lnTo>
                    <a:pt x="1488925" y="12997"/>
                  </a:lnTo>
                  <a:lnTo>
                    <a:pt x="1427060" y="11015"/>
                  </a:lnTo>
                  <a:lnTo>
                    <a:pt x="1370950" y="9454"/>
                  </a:lnTo>
                  <a:lnTo>
                    <a:pt x="1308413" y="1475"/>
                  </a:lnTo>
                  <a:lnTo>
                    <a:pt x="1246171" y="291"/>
                  </a:lnTo>
                  <a:lnTo>
                    <a:pt x="1187603" y="57"/>
                  </a:lnTo>
                  <a:lnTo>
                    <a:pt x="1130974" y="5600"/>
                  </a:lnTo>
                  <a:lnTo>
                    <a:pt x="1067492" y="8384"/>
                  </a:lnTo>
                  <a:lnTo>
                    <a:pt x="1008678" y="2002"/>
                  </a:lnTo>
                  <a:lnTo>
                    <a:pt x="946412" y="395"/>
                  </a:lnTo>
                  <a:lnTo>
                    <a:pt x="885023" y="77"/>
                  </a:lnTo>
                  <a:lnTo>
                    <a:pt x="836138" y="22"/>
                  </a:lnTo>
                  <a:lnTo>
                    <a:pt x="773986" y="4"/>
                  </a:lnTo>
                  <a:lnTo>
                    <a:pt x="711320" y="0"/>
                  </a:lnTo>
                  <a:lnTo>
                    <a:pt x="656899" y="5589"/>
                  </a:lnTo>
                  <a:lnTo>
                    <a:pt x="601910" y="9064"/>
                  </a:lnTo>
                  <a:lnTo>
                    <a:pt x="548572" y="15683"/>
                  </a:lnTo>
                  <a:lnTo>
                    <a:pt x="488892" y="21165"/>
                  </a:lnTo>
                  <a:lnTo>
                    <a:pt x="450013" y="31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58138" y="178984"/>
            <a:ext cx="3368992" cy="660875"/>
            <a:chOff x="558138" y="178984"/>
            <a:chExt cx="3368992" cy="660875"/>
          </a:xfrm>
        </p:grpSpPr>
        <p:sp>
          <p:nvSpPr>
            <p:cNvPr id="2" name="Freeform 1"/>
            <p:cNvSpPr/>
            <p:nvPr/>
          </p:nvSpPr>
          <p:spPr>
            <a:xfrm>
              <a:off x="558138" y="336911"/>
              <a:ext cx="451786" cy="344286"/>
            </a:xfrm>
            <a:custGeom>
              <a:avLst/>
              <a:gdLst/>
              <a:ahLst/>
              <a:cxnLst/>
              <a:rect l="0" t="0" r="0" b="0"/>
              <a:pathLst>
                <a:path w="451786" h="344286">
                  <a:moveTo>
                    <a:pt x="10400" y="0"/>
                  </a:moveTo>
                  <a:lnTo>
                    <a:pt x="2067" y="37478"/>
                  </a:lnTo>
                  <a:lnTo>
                    <a:pt x="306" y="88902"/>
                  </a:lnTo>
                  <a:lnTo>
                    <a:pt x="0" y="135786"/>
                  </a:lnTo>
                  <a:lnTo>
                    <a:pt x="5499" y="186722"/>
                  </a:lnTo>
                  <a:lnTo>
                    <a:pt x="17838" y="240695"/>
                  </a:lnTo>
                  <a:lnTo>
                    <a:pt x="30411" y="279028"/>
                  </a:lnTo>
                  <a:lnTo>
                    <a:pt x="46200" y="297928"/>
                  </a:lnTo>
                  <a:lnTo>
                    <a:pt x="74820" y="316133"/>
                  </a:lnTo>
                  <a:lnTo>
                    <a:pt x="111116" y="323346"/>
                  </a:lnTo>
                  <a:lnTo>
                    <a:pt x="131592" y="318795"/>
                  </a:lnTo>
                  <a:lnTo>
                    <a:pt x="163801" y="296809"/>
                  </a:lnTo>
                  <a:lnTo>
                    <a:pt x="191524" y="261530"/>
                  </a:lnTo>
                  <a:lnTo>
                    <a:pt x="201254" y="241408"/>
                  </a:lnTo>
                  <a:lnTo>
                    <a:pt x="205486" y="238148"/>
                  </a:lnTo>
                  <a:lnTo>
                    <a:pt x="209478" y="239484"/>
                  </a:lnTo>
                  <a:lnTo>
                    <a:pt x="217032" y="250327"/>
                  </a:lnTo>
                  <a:lnTo>
                    <a:pt x="234534" y="282764"/>
                  </a:lnTo>
                  <a:lnTo>
                    <a:pt x="268163" y="325232"/>
                  </a:lnTo>
                  <a:lnTo>
                    <a:pt x="286399" y="336791"/>
                  </a:lnTo>
                  <a:lnTo>
                    <a:pt x="321985" y="344285"/>
                  </a:lnTo>
                  <a:lnTo>
                    <a:pt x="342295" y="339799"/>
                  </a:lnTo>
                  <a:lnTo>
                    <a:pt x="379986" y="317855"/>
                  </a:lnTo>
                  <a:lnTo>
                    <a:pt x="420231" y="264285"/>
                  </a:lnTo>
                  <a:lnTo>
                    <a:pt x="438718" y="228825"/>
                  </a:lnTo>
                  <a:lnTo>
                    <a:pt x="448485" y="188683"/>
                  </a:lnTo>
                  <a:lnTo>
                    <a:pt x="451785" y="127608"/>
                  </a:lnTo>
                  <a:lnTo>
                    <a:pt x="444157" y="70964"/>
                  </a:lnTo>
                  <a:lnTo>
                    <a:pt x="442069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4435" y="336911"/>
              <a:ext cx="182979" cy="326385"/>
            </a:xfrm>
            <a:custGeom>
              <a:avLst/>
              <a:gdLst/>
              <a:ahLst/>
              <a:cxnLst/>
              <a:rect l="0" t="0" r="0" b="0"/>
              <a:pathLst>
                <a:path w="182979" h="326385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722" y="172241"/>
                  </a:lnTo>
                  <a:lnTo>
                    <a:pt x="15549" y="227869"/>
                  </a:lnTo>
                  <a:lnTo>
                    <a:pt x="11520" y="278588"/>
                  </a:lnTo>
                  <a:lnTo>
                    <a:pt x="10724" y="324308"/>
                  </a:lnTo>
                  <a:lnTo>
                    <a:pt x="11756" y="309521"/>
                  </a:lnTo>
                  <a:lnTo>
                    <a:pt x="22426" y="246063"/>
                  </a:lnTo>
                  <a:lnTo>
                    <a:pt x="37580" y="219787"/>
                  </a:lnTo>
                  <a:lnTo>
                    <a:pt x="50237" y="204528"/>
                  </a:lnTo>
                  <a:lnTo>
                    <a:pt x="76106" y="188373"/>
                  </a:lnTo>
                  <a:lnTo>
                    <a:pt x="95826" y="186277"/>
                  </a:lnTo>
                  <a:lnTo>
                    <a:pt x="105998" y="187356"/>
                  </a:lnTo>
                  <a:lnTo>
                    <a:pt x="123539" y="197913"/>
                  </a:lnTo>
                  <a:lnTo>
                    <a:pt x="153864" y="233287"/>
                  </a:lnTo>
                  <a:lnTo>
                    <a:pt x="181829" y="294944"/>
                  </a:lnTo>
                  <a:lnTo>
                    <a:pt x="182978" y="309681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20051" y="510414"/>
              <a:ext cx="196053" cy="173939"/>
            </a:xfrm>
            <a:custGeom>
              <a:avLst/>
              <a:gdLst/>
              <a:ahLst/>
              <a:cxnLst/>
              <a:rect l="0" t="0" r="0" b="0"/>
              <a:pathLst>
                <a:path w="196053" h="173939">
                  <a:moveTo>
                    <a:pt x="122353" y="89710"/>
                  </a:moveTo>
                  <a:lnTo>
                    <a:pt x="127942" y="72942"/>
                  </a:lnTo>
                  <a:lnTo>
                    <a:pt x="125829" y="40158"/>
                  </a:lnTo>
                  <a:lnTo>
                    <a:pt x="117658" y="20504"/>
                  </a:lnTo>
                  <a:lnTo>
                    <a:pt x="112204" y="11987"/>
                  </a:lnTo>
                  <a:lnTo>
                    <a:pt x="103889" y="6309"/>
                  </a:lnTo>
                  <a:lnTo>
                    <a:pt x="82171" y="0"/>
                  </a:lnTo>
                  <a:lnTo>
                    <a:pt x="72168" y="658"/>
                  </a:lnTo>
                  <a:lnTo>
                    <a:pt x="54815" y="7627"/>
                  </a:lnTo>
                  <a:lnTo>
                    <a:pt x="31892" y="24705"/>
                  </a:lnTo>
                  <a:lnTo>
                    <a:pt x="10282" y="50172"/>
                  </a:lnTo>
                  <a:lnTo>
                    <a:pt x="2353" y="72917"/>
                  </a:lnTo>
                  <a:lnTo>
                    <a:pt x="0" y="98624"/>
                  </a:lnTo>
                  <a:lnTo>
                    <a:pt x="2853" y="125647"/>
                  </a:lnTo>
                  <a:lnTo>
                    <a:pt x="11140" y="147016"/>
                  </a:lnTo>
                  <a:lnTo>
                    <a:pt x="16625" y="155990"/>
                  </a:lnTo>
                  <a:lnTo>
                    <a:pt x="23792" y="160803"/>
                  </a:lnTo>
                  <a:lnTo>
                    <a:pt x="41113" y="163031"/>
                  </a:lnTo>
                  <a:lnTo>
                    <a:pt x="57390" y="157002"/>
                  </a:lnTo>
                  <a:lnTo>
                    <a:pt x="65006" y="152119"/>
                  </a:lnTo>
                  <a:lnTo>
                    <a:pt x="76588" y="137334"/>
                  </a:lnTo>
                  <a:lnTo>
                    <a:pt x="93556" y="99247"/>
                  </a:lnTo>
                  <a:lnTo>
                    <a:pt x="98475" y="96068"/>
                  </a:lnTo>
                  <a:lnTo>
                    <a:pt x="104095" y="97458"/>
                  </a:lnTo>
                  <a:lnTo>
                    <a:pt x="110181" y="101894"/>
                  </a:lnTo>
                  <a:lnTo>
                    <a:pt x="120063" y="116182"/>
                  </a:lnTo>
                  <a:lnTo>
                    <a:pt x="135322" y="140837"/>
                  </a:lnTo>
                  <a:lnTo>
                    <a:pt x="149174" y="154547"/>
                  </a:lnTo>
                  <a:lnTo>
                    <a:pt x="180423" y="169761"/>
                  </a:lnTo>
                  <a:lnTo>
                    <a:pt x="196052" y="173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2151" y="315854"/>
              <a:ext cx="27124" cy="368499"/>
            </a:xfrm>
            <a:custGeom>
              <a:avLst/>
              <a:gdLst/>
              <a:ahLst/>
              <a:cxnLst/>
              <a:rect l="0" t="0" r="0" b="0"/>
              <a:pathLst>
                <a:path w="27124" h="368499">
                  <a:moveTo>
                    <a:pt x="6066" y="0"/>
                  </a:moveTo>
                  <a:lnTo>
                    <a:pt x="0" y="34792"/>
                  </a:lnTo>
                  <a:lnTo>
                    <a:pt x="4522" y="96777"/>
                  </a:lnTo>
                  <a:lnTo>
                    <a:pt x="11350" y="154167"/>
                  </a:lnTo>
                  <a:lnTo>
                    <a:pt x="15559" y="214940"/>
                  </a:lnTo>
                  <a:lnTo>
                    <a:pt x="16390" y="273218"/>
                  </a:lnTo>
                  <a:lnTo>
                    <a:pt x="16554" y="329790"/>
                  </a:lnTo>
                  <a:lnTo>
                    <a:pt x="19696" y="348565"/>
                  </a:lnTo>
                  <a:lnTo>
                    <a:pt x="2712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45272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2237" y="18211"/>
                  </a:lnTo>
                  <a:lnTo>
                    <a:pt x="32518" y="204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2967" y="424638"/>
              <a:ext cx="141899" cy="415221"/>
            </a:xfrm>
            <a:custGeom>
              <a:avLst/>
              <a:gdLst/>
              <a:ahLst/>
              <a:cxnLst/>
              <a:rect l="0" t="0" r="0" b="0"/>
              <a:pathLst>
                <a:path w="141899" h="415221">
                  <a:moveTo>
                    <a:pt x="27976" y="133372"/>
                  </a:moveTo>
                  <a:lnTo>
                    <a:pt x="21910" y="166994"/>
                  </a:lnTo>
                  <a:lnTo>
                    <a:pt x="26431" y="218695"/>
                  </a:lnTo>
                  <a:lnTo>
                    <a:pt x="33260" y="279557"/>
                  </a:lnTo>
                  <a:lnTo>
                    <a:pt x="37468" y="339499"/>
                  </a:lnTo>
                  <a:lnTo>
                    <a:pt x="38299" y="396400"/>
                  </a:lnTo>
                  <a:lnTo>
                    <a:pt x="38413" y="415220"/>
                  </a:lnTo>
                  <a:lnTo>
                    <a:pt x="35367" y="389174"/>
                  </a:lnTo>
                  <a:lnTo>
                    <a:pt x="29436" y="338968"/>
                  </a:lnTo>
                  <a:lnTo>
                    <a:pt x="21028" y="276756"/>
                  </a:lnTo>
                  <a:lnTo>
                    <a:pt x="15035" y="215074"/>
                  </a:lnTo>
                  <a:lnTo>
                    <a:pt x="8522" y="152500"/>
                  </a:lnTo>
                  <a:lnTo>
                    <a:pt x="0" y="95080"/>
                  </a:lnTo>
                  <a:lnTo>
                    <a:pt x="223" y="41797"/>
                  </a:lnTo>
                  <a:lnTo>
                    <a:pt x="2455" y="30208"/>
                  </a:lnTo>
                  <a:lnTo>
                    <a:pt x="7452" y="21312"/>
                  </a:lnTo>
                  <a:lnTo>
                    <a:pt x="22364" y="8308"/>
                  </a:lnTo>
                  <a:lnTo>
                    <a:pt x="43809" y="1749"/>
                  </a:lnTo>
                  <a:lnTo>
                    <a:pt x="56079" y="0"/>
                  </a:lnTo>
                  <a:lnTo>
                    <a:pt x="79070" y="4295"/>
                  </a:lnTo>
                  <a:lnTo>
                    <a:pt x="99817" y="15173"/>
                  </a:lnTo>
                  <a:lnTo>
                    <a:pt x="116837" y="31706"/>
                  </a:lnTo>
                  <a:lnTo>
                    <a:pt x="125961" y="53872"/>
                  </a:lnTo>
                  <a:lnTo>
                    <a:pt x="139535" y="112721"/>
                  </a:lnTo>
                  <a:lnTo>
                    <a:pt x="141898" y="138622"/>
                  </a:lnTo>
                  <a:lnTo>
                    <a:pt x="136710" y="159492"/>
                  </a:lnTo>
                  <a:lnTo>
                    <a:pt x="132050" y="168333"/>
                  </a:lnTo>
                  <a:lnTo>
                    <a:pt x="114395" y="181275"/>
                  </a:lnTo>
                  <a:lnTo>
                    <a:pt x="59561" y="207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71939" y="425818"/>
              <a:ext cx="155033" cy="144999"/>
            </a:xfrm>
            <a:custGeom>
              <a:avLst/>
              <a:gdLst/>
              <a:ahLst/>
              <a:cxnLst/>
              <a:rect l="0" t="0" r="0" b="0"/>
              <a:pathLst>
                <a:path w="155033" h="144999">
                  <a:moveTo>
                    <a:pt x="39045" y="100606"/>
                  </a:moveTo>
                  <a:lnTo>
                    <a:pt x="102473" y="82648"/>
                  </a:lnTo>
                  <a:lnTo>
                    <a:pt x="132708" y="71239"/>
                  </a:lnTo>
                  <a:lnTo>
                    <a:pt x="149303" y="59868"/>
                  </a:lnTo>
                  <a:lnTo>
                    <a:pt x="153495" y="51221"/>
                  </a:lnTo>
                  <a:lnTo>
                    <a:pt x="155032" y="29134"/>
                  </a:lnTo>
                  <a:lnTo>
                    <a:pt x="151465" y="20203"/>
                  </a:lnTo>
                  <a:lnTo>
                    <a:pt x="138142" y="7160"/>
                  </a:lnTo>
                  <a:lnTo>
                    <a:pt x="114284" y="583"/>
                  </a:lnTo>
                  <a:lnTo>
                    <a:pt x="85353" y="0"/>
                  </a:lnTo>
                  <a:lnTo>
                    <a:pt x="45097" y="12825"/>
                  </a:lnTo>
                  <a:lnTo>
                    <a:pt x="25747" y="24938"/>
                  </a:lnTo>
                  <a:lnTo>
                    <a:pt x="12468" y="41240"/>
                  </a:lnTo>
                  <a:lnTo>
                    <a:pt x="3836" y="61353"/>
                  </a:lnTo>
                  <a:lnTo>
                    <a:pt x="0" y="85890"/>
                  </a:lnTo>
                  <a:lnTo>
                    <a:pt x="4534" y="109274"/>
                  </a:lnTo>
                  <a:lnTo>
                    <a:pt x="9019" y="120423"/>
                  </a:lnTo>
                  <a:lnTo>
                    <a:pt x="23360" y="135930"/>
                  </a:lnTo>
                  <a:lnTo>
                    <a:pt x="32098" y="141703"/>
                  </a:lnTo>
                  <a:lnTo>
                    <a:pt x="54285" y="144998"/>
                  </a:lnTo>
                  <a:lnTo>
                    <a:pt x="113404" y="134587"/>
                  </a:lnTo>
                  <a:lnTo>
                    <a:pt x="123273" y="132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86748" y="410611"/>
              <a:ext cx="97978" cy="180620"/>
            </a:xfrm>
            <a:custGeom>
              <a:avLst/>
              <a:gdLst/>
              <a:ahLst/>
              <a:cxnLst/>
              <a:rect l="0" t="0" r="0" b="0"/>
              <a:pathLst>
                <a:path w="97978" h="180620">
                  <a:moveTo>
                    <a:pt x="3221" y="73699"/>
                  </a:moveTo>
                  <a:lnTo>
                    <a:pt x="14673" y="122630"/>
                  </a:lnTo>
                  <a:lnTo>
                    <a:pt x="27671" y="164237"/>
                  </a:lnTo>
                  <a:lnTo>
                    <a:pt x="36314" y="180619"/>
                  </a:lnTo>
                  <a:lnTo>
                    <a:pt x="36981" y="180074"/>
                  </a:lnTo>
                  <a:lnTo>
                    <a:pt x="36256" y="176201"/>
                  </a:lnTo>
                  <a:lnTo>
                    <a:pt x="7380" y="115034"/>
                  </a:lnTo>
                  <a:lnTo>
                    <a:pt x="0" y="94410"/>
                  </a:lnTo>
                  <a:lnTo>
                    <a:pt x="446" y="57479"/>
                  </a:lnTo>
                  <a:lnTo>
                    <a:pt x="11346" y="36855"/>
                  </a:lnTo>
                  <a:lnTo>
                    <a:pt x="19166" y="28079"/>
                  </a:lnTo>
                  <a:lnTo>
                    <a:pt x="40333" y="18329"/>
                  </a:lnTo>
                  <a:lnTo>
                    <a:pt x="979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66576" y="455652"/>
              <a:ext cx="107663" cy="134007"/>
            </a:xfrm>
            <a:custGeom>
              <a:avLst/>
              <a:gdLst/>
              <a:ahLst/>
              <a:cxnLst/>
              <a:rect l="0" t="0" r="0" b="0"/>
              <a:pathLst>
                <a:path w="107663" h="134007">
                  <a:moveTo>
                    <a:pt x="97133" y="18130"/>
                  </a:moveTo>
                  <a:lnTo>
                    <a:pt x="85955" y="6951"/>
                  </a:lnTo>
                  <a:lnTo>
                    <a:pt x="67989" y="1463"/>
                  </a:lnTo>
                  <a:lnTo>
                    <a:pt x="56647" y="0"/>
                  </a:lnTo>
                  <a:lnTo>
                    <a:pt x="34686" y="4613"/>
                  </a:lnTo>
                  <a:lnTo>
                    <a:pt x="23916" y="9119"/>
                  </a:lnTo>
                  <a:lnTo>
                    <a:pt x="8830" y="23484"/>
                  </a:lnTo>
                  <a:lnTo>
                    <a:pt x="3170" y="32228"/>
                  </a:lnTo>
                  <a:lnTo>
                    <a:pt x="0" y="54421"/>
                  </a:lnTo>
                  <a:lnTo>
                    <a:pt x="7497" y="101208"/>
                  </a:lnTo>
                  <a:lnTo>
                    <a:pt x="19860" y="119784"/>
                  </a:lnTo>
                  <a:lnTo>
                    <a:pt x="28070" y="128013"/>
                  </a:lnTo>
                  <a:lnTo>
                    <a:pt x="38223" y="132330"/>
                  </a:lnTo>
                  <a:lnTo>
                    <a:pt x="61982" y="134006"/>
                  </a:lnTo>
                  <a:lnTo>
                    <a:pt x="107662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4766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24417" y="439201"/>
              <a:ext cx="139335" cy="150395"/>
            </a:xfrm>
            <a:custGeom>
              <a:avLst/>
              <a:gdLst/>
              <a:ahLst/>
              <a:cxnLst/>
              <a:rect l="0" t="0" r="0" b="0"/>
              <a:pathLst>
                <a:path w="139335" h="150395">
                  <a:moveTo>
                    <a:pt x="44577" y="66166"/>
                  </a:moveTo>
                  <a:lnTo>
                    <a:pt x="98452" y="48208"/>
                  </a:lnTo>
                  <a:lnTo>
                    <a:pt x="118824" y="41417"/>
                  </a:lnTo>
                  <a:lnTo>
                    <a:pt x="124491" y="35629"/>
                  </a:lnTo>
                  <a:lnTo>
                    <a:pt x="127099" y="28261"/>
                  </a:lnTo>
                  <a:lnTo>
                    <a:pt x="127668" y="19839"/>
                  </a:lnTo>
                  <a:lnTo>
                    <a:pt x="124537" y="13055"/>
                  </a:lnTo>
                  <a:lnTo>
                    <a:pt x="111701" y="2397"/>
                  </a:lnTo>
                  <a:lnTo>
                    <a:pt x="94297" y="0"/>
                  </a:lnTo>
                  <a:lnTo>
                    <a:pt x="54529" y="7993"/>
                  </a:lnTo>
                  <a:lnTo>
                    <a:pt x="23349" y="23064"/>
                  </a:lnTo>
                  <a:lnTo>
                    <a:pt x="8626" y="38821"/>
                  </a:lnTo>
                  <a:lnTo>
                    <a:pt x="3063" y="47936"/>
                  </a:lnTo>
                  <a:lnTo>
                    <a:pt x="0" y="67423"/>
                  </a:lnTo>
                  <a:lnTo>
                    <a:pt x="821" y="77532"/>
                  </a:lnTo>
                  <a:lnTo>
                    <a:pt x="7973" y="95005"/>
                  </a:lnTo>
                  <a:lnTo>
                    <a:pt x="31627" y="125285"/>
                  </a:lnTo>
                  <a:lnTo>
                    <a:pt x="57508" y="141135"/>
                  </a:lnTo>
                  <a:lnTo>
                    <a:pt x="113278" y="149175"/>
                  </a:lnTo>
                  <a:lnTo>
                    <a:pt x="139334" y="150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28804" y="463032"/>
              <a:ext cx="149252" cy="158150"/>
            </a:xfrm>
            <a:custGeom>
              <a:avLst/>
              <a:gdLst/>
              <a:ahLst/>
              <a:cxnLst/>
              <a:rect l="0" t="0" r="0" b="0"/>
              <a:pathLst>
                <a:path w="149252" h="158150">
                  <a:moveTo>
                    <a:pt x="8646" y="42335"/>
                  </a:moveTo>
                  <a:lnTo>
                    <a:pt x="313" y="79813"/>
                  </a:lnTo>
                  <a:lnTo>
                    <a:pt x="1888" y="114661"/>
                  </a:lnTo>
                  <a:lnTo>
                    <a:pt x="4473" y="129462"/>
                  </a:lnTo>
                  <a:lnTo>
                    <a:pt x="3524" y="128496"/>
                  </a:lnTo>
                  <a:lnTo>
                    <a:pt x="1722" y="124342"/>
                  </a:lnTo>
                  <a:lnTo>
                    <a:pt x="0" y="76818"/>
                  </a:lnTo>
                  <a:lnTo>
                    <a:pt x="7904" y="37475"/>
                  </a:lnTo>
                  <a:lnTo>
                    <a:pt x="18455" y="18338"/>
                  </a:lnTo>
                  <a:lnTo>
                    <a:pt x="37182" y="5154"/>
                  </a:lnTo>
                  <a:lnTo>
                    <a:pt x="48727" y="0"/>
                  </a:lnTo>
                  <a:lnTo>
                    <a:pt x="59933" y="74"/>
                  </a:lnTo>
                  <a:lnTo>
                    <a:pt x="81743" y="9514"/>
                  </a:lnTo>
                  <a:lnTo>
                    <a:pt x="113753" y="34560"/>
                  </a:lnTo>
                  <a:lnTo>
                    <a:pt x="134286" y="64208"/>
                  </a:lnTo>
                  <a:lnTo>
                    <a:pt x="147778" y="95220"/>
                  </a:lnTo>
                  <a:lnTo>
                    <a:pt x="149251" y="116142"/>
                  </a:lnTo>
                  <a:lnTo>
                    <a:pt x="145517" y="1581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69077" y="178984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2196" y="57264"/>
                  </a:lnTo>
                  <a:lnTo>
                    <a:pt x="3770" y="100415"/>
                  </a:lnTo>
                  <a:lnTo>
                    <a:pt x="9194" y="163205"/>
                  </a:lnTo>
                  <a:lnTo>
                    <a:pt x="10133" y="222662"/>
                  </a:lnTo>
                  <a:lnTo>
                    <a:pt x="10412" y="279143"/>
                  </a:lnTo>
                  <a:lnTo>
                    <a:pt x="10494" y="332923"/>
                  </a:lnTo>
                  <a:lnTo>
                    <a:pt x="3286" y="39392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1678" y="336911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4596" y="14655"/>
                  </a:lnTo>
                  <a:lnTo>
                    <a:pt x="142016" y="27028"/>
                  </a:lnTo>
                  <a:lnTo>
                    <a:pt x="90692" y="30235"/>
                  </a:lnTo>
                  <a:lnTo>
                    <a:pt x="30307" y="344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5891" y="438284"/>
              <a:ext cx="170434" cy="155238"/>
            </a:xfrm>
            <a:custGeom>
              <a:avLst/>
              <a:gdLst/>
              <a:ahLst/>
              <a:cxnLst/>
              <a:rect l="0" t="0" r="0" b="0"/>
              <a:pathLst>
                <a:path w="170434" h="155238">
                  <a:moveTo>
                    <a:pt x="153839" y="24969"/>
                  </a:moveTo>
                  <a:lnTo>
                    <a:pt x="95222" y="1250"/>
                  </a:lnTo>
                  <a:lnTo>
                    <a:pt x="71635" y="0"/>
                  </a:lnTo>
                  <a:lnTo>
                    <a:pt x="50623" y="4513"/>
                  </a:lnTo>
                  <a:lnTo>
                    <a:pt x="25641" y="20208"/>
                  </a:lnTo>
                  <a:lnTo>
                    <a:pt x="10685" y="32992"/>
                  </a:lnTo>
                  <a:lnTo>
                    <a:pt x="2478" y="52711"/>
                  </a:lnTo>
                  <a:lnTo>
                    <a:pt x="0" y="75904"/>
                  </a:lnTo>
                  <a:lnTo>
                    <a:pt x="2798" y="97910"/>
                  </a:lnTo>
                  <a:lnTo>
                    <a:pt x="11061" y="116269"/>
                  </a:lnTo>
                  <a:lnTo>
                    <a:pt x="16540" y="124440"/>
                  </a:lnTo>
                  <a:lnTo>
                    <a:pt x="31986" y="136639"/>
                  </a:lnTo>
                  <a:lnTo>
                    <a:pt x="70498" y="154002"/>
                  </a:lnTo>
                  <a:lnTo>
                    <a:pt x="94182" y="155237"/>
                  </a:lnTo>
                  <a:lnTo>
                    <a:pt x="117966" y="150716"/>
                  </a:lnTo>
                  <a:lnTo>
                    <a:pt x="136336" y="140908"/>
                  </a:lnTo>
                  <a:lnTo>
                    <a:pt x="159831" y="116643"/>
                  </a:lnTo>
                  <a:lnTo>
                    <a:pt x="168201" y="94179"/>
                  </a:lnTo>
                  <a:lnTo>
                    <a:pt x="170433" y="81638"/>
                  </a:lnTo>
                  <a:lnTo>
                    <a:pt x="166673" y="61464"/>
                  </a:lnTo>
                  <a:lnTo>
                    <a:pt x="151403" y="36952"/>
                  </a:lnTo>
                  <a:lnTo>
                    <a:pt x="132782" y="14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06722" y="230487"/>
              <a:ext cx="120408" cy="359109"/>
            </a:xfrm>
            <a:custGeom>
              <a:avLst/>
              <a:gdLst/>
              <a:ahLst/>
              <a:cxnLst/>
              <a:rect l="0" t="0" r="0" b="0"/>
              <a:pathLst>
                <a:path w="120408" h="359109">
                  <a:moveTo>
                    <a:pt x="88822" y="359108"/>
                  </a:moveTo>
                  <a:lnTo>
                    <a:pt x="70863" y="296828"/>
                  </a:lnTo>
                  <a:lnTo>
                    <a:pt x="57155" y="242778"/>
                  </a:lnTo>
                  <a:lnTo>
                    <a:pt x="37593" y="187041"/>
                  </a:lnTo>
                  <a:lnTo>
                    <a:pt x="19604" y="130971"/>
                  </a:lnTo>
                  <a:lnTo>
                    <a:pt x="4786" y="77955"/>
                  </a:lnTo>
                  <a:lnTo>
                    <a:pt x="0" y="53997"/>
                  </a:lnTo>
                  <a:lnTo>
                    <a:pt x="1772" y="27751"/>
                  </a:lnTo>
                  <a:lnTo>
                    <a:pt x="6222" y="17711"/>
                  </a:lnTo>
                  <a:lnTo>
                    <a:pt x="20526" y="3435"/>
                  </a:lnTo>
                  <a:lnTo>
                    <a:pt x="30423" y="330"/>
                  </a:lnTo>
                  <a:lnTo>
                    <a:pt x="53898" y="0"/>
                  </a:lnTo>
                  <a:lnTo>
                    <a:pt x="73690" y="6872"/>
                  </a:lnTo>
                  <a:lnTo>
                    <a:pt x="120407" y="3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1316" y="41061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73391" y="87306"/>
            <a:ext cx="3653366" cy="494348"/>
            <a:chOff x="4673391" y="87306"/>
            <a:chExt cx="3653366" cy="494348"/>
          </a:xfrm>
        </p:grpSpPr>
        <p:sp>
          <p:nvSpPr>
            <p:cNvPr id="20" name="Freeform 19"/>
            <p:cNvSpPr/>
            <p:nvPr/>
          </p:nvSpPr>
          <p:spPr>
            <a:xfrm>
              <a:off x="4673391" y="141072"/>
              <a:ext cx="348703" cy="440582"/>
            </a:xfrm>
            <a:custGeom>
              <a:avLst/>
              <a:gdLst/>
              <a:ahLst/>
              <a:cxnLst/>
              <a:rect l="0" t="0" r="0" b="0"/>
              <a:pathLst>
                <a:path w="348703" h="440582">
                  <a:moveTo>
                    <a:pt x="74961" y="27383"/>
                  </a:moveTo>
                  <a:lnTo>
                    <a:pt x="40632" y="88256"/>
                  </a:lnTo>
                  <a:lnTo>
                    <a:pt x="24625" y="114050"/>
                  </a:lnTo>
                  <a:lnTo>
                    <a:pt x="20347" y="123766"/>
                  </a:lnTo>
                  <a:lnTo>
                    <a:pt x="15155" y="127903"/>
                  </a:lnTo>
                  <a:lnTo>
                    <a:pt x="9354" y="128322"/>
                  </a:lnTo>
                  <a:lnTo>
                    <a:pt x="3147" y="126261"/>
                  </a:lnTo>
                  <a:lnTo>
                    <a:pt x="179" y="121378"/>
                  </a:lnTo>
                  <a:lnTo>
                    <a:pt x="0" y="106593"/>
                  </a:lnTo>
                  <a:lnTo>
                    <a:pt x="6477" y="78539"/>
                  </a:lnTo>
                  <a:lnTo>
                    <a:pt x="21394" y="53589"/>
                  </a:lnTo>
                  <a:lnTo>
                    <a:pt x="57364" y="17071"/>
                  </a:lnTo>
                  <a:lnTo>
                    <a:pt x="66739" y="9980"/>
                  </a:lnTo>
                  <a:lnTo>
                    <a:pt x="89634" y="2101"/>
                  </a:lnTo>
                  <a:lnTo>
                    <a:pt x="102291" y="0"/>
                  </a:lnTo>
                  <a:lnTo>
                    <a:pt x="128832" y="3905"/>
                  </a:lnTo>
                  <a:lnTo>
                    <a:pt x="153886" y="14609"/>
                  </a:lnTo>
                  <a:lnTo>
                    <a:pt x="181144" y="40366"/>
                  </a:lnTo>
                  <a:lnTo>
                    <a:pt x="202869" y="71394"/>
                  </a:lnTo>
                  <a:lnTo>
                    <a:pt x="221283" y="123208"/>
                  </a:lnTo>
                  <a:lnTo>
                    <a:pt x="238596" y="186405"/>
                  </a:lnTo>
                  <a:lnTo>
                    <a:pt x="240819" y="233338"/>
                  </a:lnTo>
                  <a:lnTo>
                    <a:pt x="233418" y="284289"/>
                  </a:lnTo>
                  <a:lnTo>
                    <a:pt x="213670" y="347668"/>
                  </a:lnTo>
                  <a:lnTo>
                    <a:pt x="204460" y="370944"/>
                  </a:lnTo>
                  <a:lnTo>
                    <a:pt x="172719" y="418044"/>
                  </a:lnTo>
                  <a:lnTo>
                    <a:pt x="155844" y="432248"/>
                  </a:lnTo>
                  <a:lnTo>
                    <a:pt x="146430" y="437673"/>
                  </a:lnTo>
                  <a:lnTo>
                    <a:pt x="126612" y="440581"/>
                  </a:lnTo>
                  <a:lnTo>
                    <a:pt x="85294" y="432917"/>
                  </a:lnTo>
                  <a:lnTo>
                    <a:pt x="59435" y="417903"/>
                  </a:lnTo>
                  <a:lnTo>
                    <a:pt x="36955" y="398636"/>
                  </a:lnTo>
                  <a:lnTo>
                    <a:pt x="33246" y="389529"/>
                  </a:lnTo>
                  <a:lnTo>
                    <a:pt x="32245" y="366932"/>
                  </a:lnTo>
                  <a:lnTo>
                    <a:pt x="35955" y="357864"/>
                  </a:lnTo>
                  <a:lnTo>
                    <a:pt x="49437" y="344669"/>
                  </a:lnTo>
                  <a:lnTo>
                    <a:pt x="87857" y="326667"/>
                  </a:lnTo>
                  <a:lnTo>
                    <a:pt x="125835" y="317791"/>
                  </a:lnTo>
                  <a:lnTo>
                    <a:pt x="180590" y="324087"/>
                  </a:lnTo>
                  <a:lnTo>
                    <a:pt x="236466" y="336596"/>
                  </a:lnTo>
                  <a:lnTo>
                    <a:pt x="284158" y="347992"/>
                  </a:lnTo>
                  <a:lnTo>
                    <a:pt x="324254" y="344524"/>
                  </a:lnTo>
                  <a:lnTo>
                    <a:pt x="348702" y="343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9141" y="157927"/>
              <a:ext cx="337086" cy="398211"/>
            </a:xfrm>
            <a:custGeom>
              <a:avLst/>
              <a:gdLst/>
              <a:ahLst/>
              <a:cxnLst/>
              <a:rect l="0" t="0" r="0" b="0"/>
              <a:pathLst>
                <a:path w="337086" h="398211">
                  <a:moveTo>
                    <a:pt x="181936" y="0"/>
                  </a:moveTo>
                  <a:lnTo>
                    <a:pt x="119656" y="16788"/>
                  </a:lnTo>
                  <a:lnTo>
                    <a:pt x="80555" y="18622"/>
                  </a:lnTo>
                  <a:lnTo>
                    <a:pt x="18934" y="11825"/>
                  </a:lnTo>
                  <a:lnTo>
                    <a:pt x="10097" y="16072"/>
                  </a:lnTo>
                  <a:lnTo>
                    <a:pt x="4206" y="23583"/>
                  </a:lnTo>
                  <a:lnTo>
                    <a:pt x="278" y="33270"/>
                  </a:lnTo>
                  <a:lnTo>
                    <a:pt x="0" y="42067"/>
                  </a:lnTo>
                  <a:lnTo>
                    <a:pt x="21564" y="103066"/>
                  </a:lnTo>
                  <a:lnTo>
                    <a:pt x="47098" y="157635"/>
                  </a:lnTo>
                  <a:lnTo>
                    <a:pt x="55086" y="200200"/>
                  </a:lnTo>
                  <a:lnTo>
                    <a:pt x="57595" y="200147"/>
                  </a:lnTo>
                  <a:lnTo>
                    <a:pt x="82980" y="174102"/>
                  </a:lnTo>
                  <a:lnTo>
                    <a:pt x="120016" y="150247"/>
                  </a:lnTo>
                  <a:lnTo>
                    <a:pt x="130128" y="145788"/>
                  </a:lnTo>
                  <a:lnTo>
                    <a:pt x="172305" y="145102"/>
                  </a:lnTo>
                  <a:lnTo>
                    <a:pt x="221846" y="152308"/>
                  </a:lnTo>
                  <a:lnTo>
                    <a:pt x="262392" y="167441"/>
                  </a:lnTo>
                  <a:lnTo>
                    <a:pt x="314350" y="207279"/>
                  </a:lnTo>
                  <a:lnTo>
                    <a:pt x="330485" y="233771"/>
                  </a:lnTo>
                  <a:lnTo>
                    <a:pt x="337085" y="275026"/>
                  </a:lnTo>
                  <a:lnTo>
                    <a:pt x="333452" y="318705"/>
                  </a:lnTo>
                  <a:lnTo>
                    <a:pt x="324926" y="340908"/>
                  </a:lnTo>
                  <a:lnTo>
                    <a:pt x="300388" y="374226"/>
                  </a:lnTo>
                  <a:lnTo>
                    <a:pt x="274355" y="390602"/>
                  </a:lnTo>
                  <a:lnTo>
                    <a:pt x="225712" y="398210"/>
                  </a:lnTo>
                  <a:lnTo>
                    <a:pt x="171042" y="396593"/>
                  </a:lnTo>
                  <a:lnTo>
                    <a:pt x="110745" y="382076"/>
                  </a:lnTo>
                  <a:lnTo>
                    <a:pt x="7665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24314" y="154876"/>
              <a:ext cx="353513" cy="347738"/>
            </a:xfrm>
            <a:custGeom>
              <a:avLst/>
              <a:gdLst/>
              <a:ahLst/>
              <a:cxnLst/>
              <a:rect l="0" t="0" r="0" b="0"/>
              <a:pathLst>
                <a:path w="353513" h="347738">
                  <a:moveTo>
                    <a:pt x="145261" y="24108"/>
                  </a:moveTo>
                  <a:lnTo>
                    <a:pt x="122904" y="24108"/>
                  </a:lnTo>
                  <a:lnTo>
                    <a:pt x="92233" y="35286"/>
                  </a:lnTo>
                  <a:lnTo>
                    <a:pt x="44068" y="73606"/>
                  </a:lnTo>
                  <a:lnTo>
                    <a:pt x="28190" y="99995"/>
                  </a:lnTo>
                  <a:lnTo>
                    <a:pt x="8687" y="153858"/>
                  </a:lnTo>
                  <a:lnTo>
                    <a:pt x="0" y="207275"/>
                  </a:lnTo>
                  <a:lnTo>
                    <a:pt x="4084" y="243326"/>
                  </a:lnTo>
                  <a:lnTo>
                    <a:pt x="18293" y="276235"/>
                  </a:lnTo>
                  <a:lnTo>
                    <a:pt x="37321" y="302623"/>
                  </a:lnTo>
                  <a:lnTo>
                    <a:pt x="73117" y="331331"/>
                  </a:lnTo>
                  <a:lnTo>
                    <a:pt x="93310" y="341196"/>
                  </a:lnTo>
                  <a:lnTo>
                    <a:pt x="135587" y="347737"/>
                  </a:lnTo>
                  <a:lnTo>
                    <a:pt x="185159" y="344086"/>
                  </a:lnTo>
                  <a:lnTo>
                    <a:pt x="237500" y="331202"/>
                  </a:lnTo>
                  <a:lnTo>
                    <a:pt x="270857" y="312671"/>
                  </a:lnTo>
                  <a:lnTo>
                    <a:pt x="310450" y="275560"/>
                  </a:lnTo>
                  <a:lnTo>
                    <a:pt x="330686" y="244841"/>
                  </a:lnTo>
                  <a:lnTo>
                    <a:pt x="348004" y="203020"/>
                  </a:lnTo>
                  <a:lnTo>
                    <a:pt x="353512" y="160307"/>
                  </a:lnTo>
                  <a:lnTo>
                    <a:pt x="346967" y="103047"/>
                  </a:lnTo>
                  <a:lnTo>
                    <a:pt x="336567" y="68944"/>
                  </a:lnTo>
                  <a:lnTo>
                    <a:pt x="325432" y="51444"/>
                  </a:lnTo>
                  <a:lnTo>
                    <a:pt x="300421" y="28438"/>
                  </a:lnTo>
                  <a:lnTo>
                    <a:pt x="239774" y="230"/>
                  </a:lnTo>
                  <a:lnTo>
                    <a:pt x="229327" y="0"/>
                  </a:lnTo>
                  <a:lnTo>
                    <a:pt x="176846" y="13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24537" y="357968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53927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55308" y="307223"/>
              <a:ext cx="178081" cy="185465"/>
            </a:xfrm>
            <a:custGeom>
              <a:avLst/>
              <a:gdLst/>
              <a:ahLst/>
              <a:cxnLst/>
              <a:rect l="0" t="0" r="0" b="0"/>
              <a:pathLst>
                <a:path w="178081" h="185465">
                  <a:moveTo>
                    <a:pt x="130246" y="19160"/>
                  </a:moveTo>
                  <a:lnTo>
                    <a:pt x="75201" y="2372"/>
                  </a:lnTo>
                  <a:lnTo>
                    <a:pt x="50410" y="0"/>
                  </a:lnTo>
                  <a:lnTo>
                    <a:pt x="26913" y="5185"/>
                  </a:lnTo>
                  <a:lnTo>
                    <a:pt x="15734" y="9843"/>
                  </a:lnTo>
                  <a:lnTo>
                    <a:pt x="8281" y="17628"/>
                  </a:lnTo>
                  <a:lnTo>
                    <a:pt x="0" y="38756"/>
                  </a:lnTo>
                  <a:lnTo>
                    <a:pt x="1302" y="47432"/>
                  </a:lnTo>
                  <a:lnTo>
                    <a:pt x="5678" y="54386"/>
                  </a:lnTo>
                  <a:lnTo>
                    <a:pt x="19901" y="65232"/>
                  </a:lnTo>
                  <a:lnTo>
                    <a:pt x="37920" y="73951"/>
                  </a:lnTo>
                  <a:lnTo>
                    <a:pt x="96786" y="84347"/>
                  </a:lnTo>
                  <a:lnTo>
                    <a:pt x="149887" y="101314"/>
                  </a:lnTo>
                  <a:lnTo>
                    <a:pt x="166661" y="112605"/>
                  </a:lnTo>
                  <a:lnTo>
                    <a:pt x="172071" y="121231"/>
                  </a:lnTo>
                  <a:lnTo>
                    <a:pt x="178080" y="143293"/>
                  </a:lnTo>
                  <a:lnTo>
                    <a:pt x="177343" y="153388"/>
                  </a:lnTo>
                  <a:lnTo>
                    <a:pt x="170285" y="170844"/>
                  </a:lnTo>
                  <a:lnTo>
                    <a:pt x="162788" y="176435"/>
                  </a:lnTo>
                  <a:lnTo>
                    <a:pt x="141980" y="182647"/>
                  </a:lnTo>
                  <a:lnTo>
                    <a:pt x="84427" y="185464"/>
                  </a:lnTo>
                  <a:lnTo>
                    <a:pt x="35490" y="177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85679" y="168455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3119" y="160995"/>
                  </a:lnTo>
                  <a:lnTo>
                    <a:pt x="8332" y="218888"/>
                  </a:lnTo>
                  <a:lnTo>
                    <a:pt x="9877" y="269967"/>
                  </a:lnTo>
                  <a:lnTo>
                    <a:pt x="10399" y="329148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34226" y="156801"/>
              <a:ext cx="362023" cy="417976"/>
            </a:xfrm>
            <a:custGeom>
              <a:avLst/>
              <a:gdLst/>
              <a:ahLst/>
              <a:cxnLst/>
              <a:rect l="0" t="0" r="0" b="0"/>
              <a:pathLst>
                <a:path w="362023" h="417976">
                  <a:moveTo>
                    <a:pt x="93608" y="1126"/>
                  </a:moveTo>
                  <a:lnTo>
                    <a:pt x="37213" y="58691"/>
                  </a:lnTo>
                  <a:lnTo>
                    <a:pt x="2329" y="101470"/>
                  </a:lnTo>
                  <a:lnTo>
                    <a:pt x="0" y="103117"/>
                  </a:lnTo>
                  <a:lnTo>
                    <a:pt x="3651" y="95588"/>
                  </a:lnTo>
                  <a:lnTo>
                    <a:pt x="38185" y="47879"/>
                  </a:lnTo>
                  <a:lnTo>
                    <a:pt x="87220" y="11803"/>
                  </a:lnTo>
                  <a:lnTo>
                    <a:pt x="99878" y="4735"/>
                  </a:lnTo>
                  <a:lnTo>
                    <a:pt x="126420" y="0"/>
                  </a:lnTo>
                  <a:lnTo>
                    <a:pt x="151475" y="2965"/>
                  </a:lnTo>
                  <a:lnTo>
                    <a:pt x="178734" y="17789"/>
                  </a:lnTo>
                  <a:lnTo>
                    <a:pt x="208906" y="46878"/>
                  </a:lnTo>
                  <a:lnTo>
                    <a:pt x="216096" y="56194"/>
                  </a:lnTo>
                  <a:lnTo>
                    <a:pt x="224086" y="82142"/>
                  </a:lnTo>
                  <a:lnTo>
                    <a:pt x="225298" y="110833"/>
                  </a:lnTo>
                  <a:lnTo>
                    <a:pt x="218037" y="135282"/>
                  </a:lnTo>
                  <a:lnTo>
                    <a:pt x="200796" y="163189"/>
                  </a:lnTo>
                  <a:lnTo>
                    <a:pt x="184531" y="175709"/>
                  </a:lnTo>
                  <a:lnTo>
                    <a:pt x="145494" y="193279"/>
                  </a:lnTo>
                  <a:lnTo>
                    <a:pt x="136387" y="193569"/>
                  </a:lnTo>
                  <a:lnTo>
                    <a:pt x="120029" y="187652"/>
                  </a:lnTo>
                  <a:lnTo>
                    <a:pt x="118242" y="182798"/>
                  </a:lnTo>
                  <a:lnTo>
                    <a:pt x="120559" y="177223"/>
                  </a:lnTo>
                  <a:lnTo>
                    <a:pt x="125613" y="171166"/>
                  </a:lnTo>
                  <a:lnTo>
                    <a:pt x="143708" y="164437"/>
                  </a:lnTo>
                  <a:lnTo>
                    <a:pt x="168517" y="162616"/>
                  </a:lnTo>
                  <a:lnTo>
                    <a:pt x="214199" y="169338"/>
                  </a:lnTo>
                  <a:lnTo>
                    <a:pt x="272149" y="191977"/>
                  </a:lnTo>
                  <a:lnTo>
                    <a:pt x="323068" y="218979"/>
                  </a:lnTo>
                  <a:lnTo>
                    <a:pt x="350590" y="251029"/>
                  </a:lnTo>
                  <a:lnTo>
                    <a:pt x="359900" y="279870"/>
                  </a:lnTo>
                  <a:lnTo>
                    <a:pt x="362022" y="328992"/>
                  </a:lnTo>
                  <a:lnTo>
                    <a:pt x="360288" y="346045"/>
                  </a:lnTo>
                  <a:lnTo>
                    <a:pt x="349004" y="371232"/>
                  </a:lnTo>
                  <a:lnTo>
                    <a:pt x="313162" y="406466"/>
                  </a:lnTo>
                  <a:lnTo>
                    <a:pt x="289844" y="415244"/>
                  </a:lnTo>
                  <a:lnTo>
                    <a:pt x="263882" y="417975"/>
                  </a:lnTo>
                  <a:lnTo>
                    <a:pt x="200750" y="407201"/>
                  </a:lnTo>
                  <a:lnTo>
                    <a:pt x="148741" y="393987"/>
                  </a:lnTo>
                  <a:lnTo>
                    <a:pt x="93608" y="380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66989" y="87306"/>
              <a:ext cx="203085" cy="438705"/>
            </a:xfrm>
            <a:custGeom>
              <a:avLst/>
              <a:gdLst/>
              <a:ahLst/>
              <a:cxnLst/>
              <a:rect l="0" t="0" r="0" b="0"/>
              <a:pathLst>
                <a:path w="203085" h="438705">
                  <a:moveTo>
                    <a:pt x="182026" y="112735"/>
                  </a:moveTo>
                  <a:lnTo>
                    <a:pt x="132528" y="167822"/>
                  </a:lnTo>
                  <a:lnTo>
                    <a:pt x="86297" y="229795"/>
                  </a:lnTo>
                  <a:lnTo>
                    <a:pt x="50553" y="284947"/>
                  </a:lnTo>
                  <a:lnTo>
                    <a:pt x="16938" y="346590"/>
                  </a:lnTo>
                  <a:lnTo>
                    <a:pt x="10388" y="373428"/>
                  </a:lnTo>
                  <a:lnTo>
                    <a:pt x="11376" y="400954"/>
                  </a:lnTo>
                  <a:lnTo>
                    <a:pt x="18834" y="422546"/>
                  </a:lnTo>
                  <a:lnTo>
                    <a:pt x="24099" y="431580"/>
                  </a:lnTo>
                  <a:lnTo>
                    <a:pt x="31118" y="436432"/>
                  </a:lnTo>
                  <a:lnTo>
                    <a:pt x="48275" y="438704"/>
                  </a:lnTo>
                  <a:lnTo>
                    <a:pt x="77666" y="427817"/>
                  </a:lnTo>
                  <a:lnTo>
                    <a:pt x="134404" y="389609"/>
                  </a:lnTo>
                  <a:lnTo>
                    <a:pt x="162914" y="353430"/>
                  </a:lnTo>
                  <a:lnTo>
                    <a:pt x="175844" y="321702"/>
                  </a:lnTo>
                  <a:lnTo>
                    <a:pt x="179025" y="283186"/>
                  </a:lnTo>
                  <a:lnTo>
                    <a:pt x="171908" y="243307"/>
                  </a:lnTo>
                  <a:lnTo>
                    <a:pt x="155502" y="209915"/>
                  </a:lnTo>
                  <a:lnTo>
                    <a:pt x="134653" y="184683"/>
                  </a:lnTo>
                  <a:lnTo>
                    <a:pt x="80987" y="148061"/>
                  </a:lnTo>
                  <a:lnTo>
                    <a:pt x="19532" y="105736"/>
                  </a:lnTo>
                  <a:lnTo>
                    <a:pt x="2339" y="79076"/>
                  </a:lnTo>
                  <a:lnTo>
                    <a:pt x="0" y="59171"/>
                  </a:lnTo>
                  <a:lnTo>
                    <a:pt x="4029" y="39796"/>
                  </a:lnTo>
                  <a:lnTo>
                    <a:pt x="13619" y="23386"/>
                  </a:lnTo>
                  <a:lnTo>
                    <a:pt x="28800" y="11413"/>
                  </a:lnTo>
                  <a:lnTo>
                    <a:pt x="48415" y="3362"/>
                  </a:lnTo>
                  <a:lnTo>
                    <a:pt x="85766" y="0"/>
                  </a:lnTo>
                  <a:lnTo>
                    <a:pt x="140308" y="8751"/>
                  </a:lnTo>
                  <a:lnTo>
                    <a:pt x="154215" y="11827"/>
                  </a:lnTo>
                  <a:lnTo>
                    <a:pt x="175905" y="24603"/>
                  </a:lnTo>
                  <a:lnTo>
                    <a:pt x="184965" y="32923"/>
                  </a:lnTo>
                  <a:lnTo>
                    <a:pt x="195031" y="57766"/>
                  </a:lnTo>
                  <a:lnTo>
                    <a:pt x="200698" y="95278"/>
                  </a:lnTo>
                  <a:lnTo>
                    <a:pt x="203084" y="123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80642" y="126341"/>
              <a:ext cx="146115" cy="231628"/>
            </a:xfrm>
            <a:custGeom>
              <a:avLst/>
              <a:gdLst/>
              <a:ahLst/>
              <a:cxnLst/>
              <a:rect l="0" t="0" r="0" b="0"/>
              <a:pathLst>
                <a:path w="146115" h="231628">
                  <a:moveTo>
                    <a:pt x="0" y="0"/>
                  </a:moveTo>
                  <a:lnTo>
                    <a:pt x="53875" y="17959"/>
                  </a:lnTo>
                  <a:lnTo>
                    <a:pt x="115922" y="47046"/>
                  </a:lnTo>
                  <a:lnTo>
                    <a:pt x="136919" y="60294"/>
                  </a:lnTo>
                  <a:lnTo>
                    <a:pt x="142752" y="68272"/>
                  </a:lnTo>
                  <a:lnTo>
                    <a:pt x="145470" y="77100"/>
                  </a:lnTo>
                  <a:lnTo>
                    <a:pt x="146114" y="86495"/>
                  </a:lnTo>
                  <a:lnTo>
                    <a:pt x="143032" y="93929"/>
                  </a:lnTo>
                  <a:lnTo>
                    <a:pt x="130251" y="105307"/>
                  </a:lnTo>
                  <a:lnTo>
                    <a:pt x="103324" y="118290"/>
                  </a:lnTo>
                  <a:lnTo>
                    <a:pt x="47171" y="131521"/>
                  </a:lnTo>
                  <a:lnTo>
                    <a:pt x="38467" y="136814"/>
                  </a:lnTo>
                  <a:lnTo>
                    <a:pt x="25675" y="152053"/>
                  </a:lnTo>
                  <a:lnTo>
                    <a:pt x="20627" y="161031"/>
                  </a:lnTo>
                  <a:lnTo>
                    <a:pt x="19600" y="169355"/>
                  </a:lnTo>
                  <a:lnTo>
                    <a:pt x="24699" y="184844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22757" y="45272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179399" y="1448807"/>
            <a:ext cx="325214" cy="435795"/>
          </a:xfrm>
          <a:custGeom>
            <a:avLst/>
            <a:gdLst/>
            <a:ahLst/>
            <a:cxnLst/>
            <a:rect l="0" t="0" r="0" b="0"/>
            <a:pathLst>
              <a:path w="325214" h="435795">
                <a:moveTo>
                  <a:pt x="0" y="14654"/>
                </a:moveTo>
                <a:lnTo>
                  <a:pt x="0" y="9065"/>
                </a:lnTo>
                <a:lnTo>
                  <a:pt x="3119" y="3201"/>
                </a:lnTo>
                <a:lnTo>
                  <a:pt x="5589" y="0"/>
                </a:lnTo>
                <a:lnTo>
                  <a:pt x="8405" y="1375"/>
                </a:lnTo>
                <a:lnTo>
                  <a:pt x="56598" y="60343"/>
                </a:lnTo>
                <a:lnTo>
                  <a:pt x="112321" y="116432"/>
                </a:lnTo>
                <a:lnTo>
                  <a:pt x="150715" y="176285"/>
                </a:lnTo>
                <a:lnTo>
                  <a:pt x="190220" y="238164"/>
                </a:lnTo>
                <a:lnTo>
                  <a:pt x="231689" y="299135"/>
                </a:lnTo>
                <a:lnTo>
                  <a:pt x="266730" y="357659"/>
                </a:lnTo>
                <a:lnTo>
                  <a:pt x="315855" y="414272"/>
                </a:lnTo>
                <a:lnTo>
                  <a:pt x="322874" y="421446"/>
                </a:lnTo>
                <a:lnTo>
                  <a:pt x="325213" y="426228"/>
                </a:lnTo>
                <a:lnTo>
                  <a:pt x="324433" y="429417"/>
                </a:lnTo>
                <a:lnTo>
                  <a:pt x="315854" y="43579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021471" y="1368704"/>
            <a:ext cx="515897" cy="642240"/>
          </a:xfrm>
          <a:custGeom>
            <a:avLst/>
            <a:gdLst/>
            <a:ahLst/>
            <a:cxnLst/>
            <a:rect l="0" t="0" r="0" b="0"/>
            <a:pathLst>
              <a:path w="515897" h="642240">
                <a:moveTo>
                  <a:pt x="515896" y="0"/>
                </a:moveTo>
                <a:lnTo>
                  <a:pt x="487215" y="53875"/>
                </a:lnTo>
                <a:lnTo>
                  <a:pt x="450104" y="105447"/>
                </a:lnTo>
                <a:lnTo>
                  <a:pt x="402857" y="152735"/>
                </a:lnTo>
                <a:lnTo>
                  <a:pt x="358213" y="212310"/>
                </a:lnTo>
                <a:lnTo>
                  <a:pt x="315877" y="268680"/>
                </a:lnTo>
                <a:lnTo>
                  <a:pt x="273743" y="325015"/>
                </a:lnTo>
                <a:lnTo>
                  <a:pt x="260874" y="340983"/>
                </a:lnTo>
                <a:lnTo>
                  <a:pt x="227142" y="392035"/>
                </a:lnTo>
                <a:lnTo>
                  <a:pt x="184748" y="444663"/>
                </a:lnTo>
                <a:lnTo>
                  <a:pt x="146458" y="496020"/>
                </a:lnTo>
                <a:lnTo>
                  <a:pt x="105099" y="551225"/>
                </a:lnTo>
                <a:lnTo>
                  <a:pt x="52618" y="606640"/>
                </a:lnTo>
                <a:lnTo>
                  <a:pt x="0" y="6422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000621" y="1304883"/>
            <a:ext cx="4295629" cy="703648"/>
            <a:chOff x="3000621" y="1304883"/>
            <a:chExt cx="4295629" cy="703648"/>
          </a:xfrm>
        </p:grpSpPr>
        <p:sp>
          <p:nvSpPr>
            <p:cNvPr id="34" name="Freeform 33"/>
            <p:cNvSpPr/>
            <p:nvPr/>
          </p:nvSpPr>
          <p:spPr>
            <a:xfrm>
              <a:off x="3000621" y="1678970"/>
              <a:ext cx="23434" cy="24957"/>
            </a:xfrm>
            <a:custGeom>
              <a:avLst/>
              <a:gdLst/>
              <a:ahLst/>
              <a:cxnLst/>
              <a:rect l="0" t="0" r="0" b="0"/>
              <a:pathLst>
                <a:path w="23434" h="24957">
                  <a:moveTo>
                    <a:pt x="21057" y="5589"/>
                  </a:moveTo>
                  <a:lnTo>
                    <a:pt x="9879" y="0"/>
                  </a:lnTo>
                  <a:lnTo>
                    <a:pt x="7756" y="1863"/>
                  </a:lnTo>
                  <a:lnTo>
                    <a:pt x="8517" y="13292"/>
                  </a:lnTo>
                  <a:lnTo>
                    <a:pt x="11527" y="15404"/>
                  </a:lnTo>
                  <a:lnTo>
                    <a:pt x="15873" y="14472"/>
                  </a:lnTo>
                  <a:lnTo>
                    <a:pt x="21111" y="11511"/>
                  </a:lnTo>
                  <a:lnTo>
                    <a:pt x="23433" y="13046"/>
                  </a:lnTo>
                  <a:lnTo>
                    <a:pt x="22893" y="24111"/>
                  </a:lnTo>
                  <a:lnTo>
                    <a:pt x="21111" y="24956"/>
                  </a:lnTo>
                  <a:lnTo>
                    <a:pt x="13014" y="12887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05989" y="1400913"/>
              <a:ext cx="410613" cy="607618"/>
            </a:xfrm>
            <a:custGeom>
              <a:avLst/>
              <a:gdLst/>
              <a:ahLst/>
              <a:cxnLst/>
              <a:rect l="0" t="0" r="0" b="0"/>
              <a:pathLst>
                <a:path w="410613" h="607618">
                  <a:moveTo>
                    <a:pt x="0" y="52019"/>
                  </a:moveTo>
                  <a:lnTo>
                    <a:pt x="17981" y="36378"/>
                  </a:lnTo>
                  <a:lnTo>
                    <a:pt x="75524" y="13582"/>
                  </a:lnTo>
                  <a:lnTo>
                    <a:pt x="130515" y="2529"/>
                  </a:lnTo>
                  <a:lnTo>
                    <a:pt x="191767" y="0"/>
                  </a:lnTo>
                  <a:lnTo>
                    <a:pt x="254993" y="9075"/>
                  </a:lnTo>
                  <a:lnTo>
                    <a:pt x="314773" y="38796"/>
                  </a:lnTo>
                  <a:lnTo>
                    <a:pt x="341531" y="59280"/>
                  </a:lnTo>
                  <a:lnTo>
                    <a:pt x="345841" y="69728"/>
                  </a:lnTo>
                  <a:lnTo>
                    <a:pt x="346317" y="111209"/>
                  </a:lnTo>
                  <a:lnTo>
                    <a:pt x="337879" y="151315"/>
                  </a:lnTo>
                  <a:lnTo>
                    <a:pt x="302450" y="205836"/>
                  </a:lnTo>
                  <a:lnTo>
                    <a:pt x="262644" y="260824"/>
                  </a:lnTo>
                  <a:lnTo>
                    <a:pt x="224106" y="317439"/>
                  </a:lnTo>
                  <a:lnTo>
                    <a:pt x="172142" y="374406"/>
                  </a:lnTo>
                  <a:lnTo>
                    <a:pt x="125441" y="432830"/>
                  </a:lnTo>
                  <a:lnTo>
                    <a:pt x="89639" y="487550"/>
                  </a:lnTo>
                  <a:lnTo>
                    <a:pt x="56013" y="545981"/>
                  </a:lnTo>
                  <a:lnTo>
                    <a:pt x="51380" y="556802"/>
                  </a:lnTo>
                  <a:lnTo>
                    <a:pt x="49352" y="578184"/>
                  </a:lnTo>
                  <a:lnTo>
                    <a:pt x="50449" y="588799"/>
                  </a:lnTo>
                  <a:lnTo>
                    <a:pt x="57029" y="595876"/>
                  </a:lnTo>
                  <a:lnTo>
                    <a:pt x="79939" y="603739"/>
                  </a:lnTo>
                  <a:lnTo>
                    <a:pt x="132731" y="607617"/>
                  </a:lnTo>
                  <a:lnTo>
                    <a:pt x="184406" y="601451"/>
                  </a:lnTo>
                  <a:lnTo>
                    <a:pt x="239067" y="594297"/>
                  </a:lnTo>
                  <a:lnTo>
                    <a:pt x="292065" y="590024"/>
                  </a:lnTo>
                  <a:lnTo>
                    <a:pt x="344475" y="592300"/>
                  </a:lnTo>
                  <a:lnTo>
                    <a:pt x="378147" y="597367"/>
                  </a:lnTo>
                  <a:lnTo>
                    <a:pt x="410612" y="599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94823" y="1358176"/>
              <a:ext cx="371966" cy="439704"/>
            </a:xfrm>
            <a:custGeom>
              <a:avLst/>
              <a:gdLst/>
              <a:ahLst/>
              <a:cxnLst/>
              <a:rect l="0" t="0" r="0" b="0"/>
              <a:pathLst>
                <a:path w="371966" h="439704">
                  <a:moveTo>
                    <a:pt x="285073" y="0"/>
                  </a:moveTo>
                  <a:lnTo>
                    <a:pt x="247595" y="8333"/>
                  </a:lnTo>
                  <a:lnTo>
                    <a:pt x="190582" y="10095"/>
                  </a:lnTo>
                  <a:lnTo>
                    <a:pt x="131401" y="10443"/>
                  </a:lnTo>
                  <a:lnTo>
                    <a:pt x="77770" y="7392"/>
                  </a:lnTo>
                  <a:lnTo>
                    <a:pt x="27445" y="1460"/>
                  </a:lnTo>
                  <a:lnTo>
                    <a:pt x="17395" y="4483"/>
                  </a:lnTo>
                  <a:lnTo>
                    <a:pt x="9525" y="10007"/>
                  </a:lnTo>
                  <a:lnTo>
                    <a:pt x="3108" y="17200"/>
                  </a:lnTo>
                  <a:lnTo>
                    <a:pt x="0" y="25505"/>
                  </a:lnTo>
                  <a:lnTo>
                    <a:pt x="466" y="85463"/>
                  </a:lnTo>
                  <a:lnTo>
                    <a:pt x="12212" y="146175"/>
                  </a:lnTo>
                  <a:lnTo>
                    <a:pt x="15429" y="157111"/>
                  </a:lnTo>
                  <a:lnTo>
                    <a:pt x="21082" y="165572"/>
                  </a:lnTo>
                  <a:lnTo>
                    <a:pt x="36722" y="178093"/>
                  </a:lnTo>
                  <a:lnTo>
                    <a:pt x="55372" y="181318"/>
                  </a:lnTo>
                  <a:lnTo>
                    <a:pt x="115918" y="172056"/>
                  </a:lnTo>
                  <a:lnTo>
                    <a:pt x="164113" y="170692"/>
                  </a:lnTo>
                  <a:lnTo>
                    <a:pt x="226561" y="180119"/>
                  </a:lnTo>
                  <a:lnTo>
                    <a:pt x="278974" y="198836"/>
                  </a:lnTo>
                  <a:lnTo>
                    <a:pt x="314851" y="223860"/>
                  </a:lnTo>
                  <a:lnTo>
                    <a:pt x="348840" y="263758"/>
                  </a:lnTo>
                  <a:lnTo>
                    <a:pt x="371965" y="321516"/>
                  </a:lnTo>
                  <a:lnTo>
                    <a:pt x="371910" y="362116"/>
                  </a:lnTo>
                  <a:lnTo>
                    <a:pt x="358896" y="398192"/>
                  </a:lnTo>
                  <a:lnTo>
                    <a:pt x="343620" y="414060"/>
                  </a:lnTo>
                  <a:lnTo>
                    <a:pt x="305217" y="433779"/>
                  </a:lnTo>
                  <a:lnTo>
                    <a:pt x="268685" y="439703"/>
                  </a:lnTo>
                  <a:lnTo>
                    <a:pt x="211374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06279" y="135817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37823" y="1340292"/>
              <a:ext cx="367462" cy="374336"/>
            </a:xfrm>
            <a:custGeom>
              <a:avLst/>
              <a:gdLst/>
              <a:ahLst/>
              <a:cxnLst/>
              <a:rect l="0" t="0" r="0" b="0"/>
              <a:pathLst>
                <a:path w="367462" h="374336">
                  <a:moveTo>
                    <a:pt x="94757" y="102112"/>
                  </a:moveTo>
                  <a:lnTo>
                    <a:pt x="80103" y="155139"/>
                  </a:lnTo>
                  <a:lnTo>
                    <a:pt x="68899" y="204180"/>
                  </a:lnTo>
                  <a:lnTo>
                    <a:pt x="78426" y="265205"/>
                  </a:lnTo>
                  <a:lnTo>
                    <a:pt x="93688" y="294975"/>
                  </a:lnTo>
                  <a:lnTo>
                    <a:pt x="138116" y="349922"/>
                  </a:lnTo>
                  <a:lnTo>
                    <a:pt x="148230" y="358565"/>
                  </a:lnTo>
                  <a:lnTo>
                    <a:pt x="171945" y="368169"/>
                  </a:lnTo>
                  <a:lnTo>
                    <a:pt x="225297" y="374335"/>
                  </a:lnTo>
                  <a:lnTo>
                    <a:pt x="266926" y="369814"/>
                  </a:lnTo>
                  <a:lnTo>
                    <a:pt x="303308" y="355476"/>
                  </a:lnTo>
                  <a:lnTo>
                    <a:pt x="330725" y="330821"/>
                  </a:lnTo>
                  <a:lnTo>
                    <a:pt x="352544" y="291048"/>
                  </a:lnTo>
                  <a:lnTo>
                    <a:pt x="363251" y="258699"/>
                  </a:lnTo>
                  <a:lnTo>
                    <a:pt x="367461" y="206439"/>
                  </a:lnTo>
                  <a:lnTo>
                    <a:pt x="362704" y="151055"/>
                  </a:lnTo>
                  <a:lnTo>
                    <a:pt x="338807" y="92483"/>
                  </a:lnTo>
                  <a:lnTo>
                    <a:pt x="323826" y="63384"/>
                  </a:lnTo>
                  <a:lnTo>
                    <a:pt x="301449" y="39944"/>
                  </a:lnTo>
                  <a:lnTo>
                    <a:pt x="256858" y="11063"/>
                  </a:lnTo>
                  <a:lnTo>
                    <a:pt x="216746" y="1045"/>
                  </a:lnTo>
                  <a:lnTo>
                    <a:pt x="154035" y="0"/>
                  </a:lnTo>
                  <a:lnTo>
                    <a:pt x="98494" y="19897"/>
                  </a:lnTo>
                  <a:lnTo>
                    <a:pt x="53381" y="51947"/>
                  </a:lnTo>
                  <a:lnTo>
                    <a:pt x="20250" y="92073"/>
                  </a:lnTo>
                  <a:lnTo>
                    <a:pt x="6520" y="123314"/>
                  </a:lnTo>
                  <a:lnTo>
                    <a:pt x="0" y="1652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37989" y="1473989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0" y="31586"/>
                  </a:moveTo>
                  <a:lnTo>
                    <a:pt x="48931" y="31586"/>
                  </a:lnTo>
                  <a:lnTo>
                    <a:pt x="102472" y="25996"/>
                  </a:lnTo>
                  <a:lnTo>
                    <a:pt x="156419" y="14797"/>
                  </a:lnTo>
                  <a:lnTo>
                    <a:pt x="219068" y="8252"/>
                  </a:lnTo>
                  <a:lnTo>
                    <a:pt x="282439" y="1630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11689" y="176878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0" y="10529"/>
                  </a:moveTo>
                  <a:lnTo>
                    <a:pt x="60383" y="7409"/>
                  </a:lnTo>
                  <a:lnTo>
                    <a:pt x="118107" y="2195"/>
                  </a:lnTo>
                  <a:lnTo>
                    <a:pt x="173424" y="65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06570" y="1304883"/>
              <a:ext cx="73700" cy="537605"/>
            </a:xfrm>
            <a:custGeom>
              <a:avLst/>
              <a:gdLst/>
              <a:ahLst/>
              <a:cxnLst/>
              <a:rect l="0" t="0" r="0" b="0"/>
              <a:pathLst>
                <a:path w="73700" h="537605">
                  <a:moveTo>
                    <a:pt x="0" y="11179"/>
                  </a:moveTo>
                  <a:lnTo>
                    <a:pt x="11178" y="0"/>
                  </a:lnTo>
                  <a:lnTo>
                    <a:pt x="15641" y="217"/>
                  </a:lnTo>
                  <a:lnTo>
                    <a:pt x="19786" y="3871"/>
                  </a:lnTo>
                  <a:lnTo>
                    <a:pt x="34844" y="34952"/>
                  </a:lnTo>
                  <a:lnTo>
                    <a:pt x="39960" y="86983"/>
                  </a:lnTo>
                  <a:lnTo>
                    <a:pt x="41475" y="143084"/>
                  </a:lnTo>
                  <a:lnTo>
                    <a:pt x="41987" y="206037"/>
                  </a:lnTo>
                  <a:lnTo>
                    <a:pt x="42088" y="266652"/>
                  </a:lnTo>
                  <a:lnTo>
                    <a:pt x="42108" y="329014"/>
                  </a:lnTo>
                  <a:lnTo>
                    <a:pt x="47701" y="388972"/>
                  </a:lnTo>
                  <a:lnTo>
                    <a:pt x="51178" y="441832"/>
                  </a:lnTo>
                  <a:lnTo>
                    <a:pt x="63902" y="504498"/>
                  </a:lnTo>
                  <a:lnTo>
                    <a:pt x="73699" y="537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43440" y="1328873"/>
              <a:ext cx="411785" cy="597843"/>
            </a:xfrm>
            <a:custGeom>
              <a:avLst/>
              <a:gdLst/>
              <a:ahLst/>
              <a:cxnLst/>
              <a:rect l="0" t="0" r="0" b="0"/>
              <a:pathLst>
                <a:path w="411785" h="597843">
                  <a:moveTo>
                    <a:pt x="0" y="50360"/>
                  </a:moveTo>
                  <a:lnTo>
                    <a:pt x="25217" y="27483"/>
                  </a:lnTo>
                  <a:lnTo>
                    <a:pt x="74248" y="5421"/>
                  </a:lnTo>
                  <a:lnTo>
                    <a:pt x="122215" y="0"/>
                  </a:lnTo>
                  <a:lnTo>
                    <a:pt x="180882" y="3983"/>
                  </a:lnTo>
                  <a:lnTo>
                    <a:pt x="238371" y="15809"/>
                  </a:lnTo>
                  <a:lnTo>
                    <a:pt x="271450" y="27124"/>
                  </a:lnTo>
                  <a:lnTo>
                    <a:pt x="317171" y="63605"/>
                  </a:lnTo>
                  <a:lnTo>
                    <a:pt x="342241" y="98868"/>
                  </a:lnTo>
                  <a:lnTo>
                    <a:pt x="353309" y="138952"/>
                  </a:lnTo>
                  <a:lnTo>
                    <a:pt x="350998" y="174875"/>
                  </a:lnTo>
                  <a:lnTo>
                    <a:pt x="337317" y="207746"/>
                  </a:lnTo>
                  <a:lnTo>
                    <a:pt x="298036" y="256756"/>
                  </a:lnTo>
                  <a:lnTo>
                    <a:pt x="293507" y="280522"/>
                  </a:lnTo>
                  <a:lnTo>
                    <a:pt x="296564" y="308242"/>
                  </a:lnTo>
                  <a:lnTo>
                    <a:pt x="311439" y="342408"/>
                  </a:lnTo>
                  <a:lnTo>
                    <a:pt x="358121" y="405767"/>
                  </a:lnTo>
                  <a:lnTo>
                    <a:pt x="393084" y="458727"/>
                  </a:lnTo>
                  <a:lnTo>
                    <a:pt x="407111" y="481031"/>
                  </a:lnTo>
                  <a:lnTo>
                    <a:pt x="411784" y="502642"/>
                  </a:lnTo>
                  <a:lnTo>
                    <a:pt x="411394" y="513318"/>
                  </a:lnTo>
                  <a:lnTo>
                    <a:pt x="404721" y="531420"/>
                  </a:lnTo>
                  <a:lnTo>
                    <a:pt x="392786" y="547264"/>
                  </a:lnTo>
                  <a:lnTo>
                    <a:pt x="366335" y="568168"/>
                  </a:lnTo>
                  <a:lnTo>
                    <a:pt x="305327" y="597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41178" y="1386598"/>
              <a:ext cx="255072" cy="618708"/>
            </a:xfrm>
            <a:custGeom>
              <a:avLst/>
              <a:gdLst/>
              <a:ahLst/>
              <a:cxnLst/>
              <a:rect l="0" t="0" r="0" b="0"/>
              <a:pathLst>
                <a:path w="255072" h="618708">
                  <a:moveTo>
                    <a:pt x="255071" y="87391"/>
                  </a:moveTo>
                  <a:lnTo>
                    <a:pt x="249481" y="70624"/>
                  </a:lnTo>
                  <a:lnTo>
                    <a:pt x="229238" y="43429"/>
                  </a:lnTo>
                  <a:lnTo>
                    <a:pt x="176485" y="12373"/>
                  </a:lnTo>
                  <a:lnTo>
                    <a:pt x="152293" y="2187"/>
                  </a:lnTo>
                  <a:lnTo>
                    <a:pt x="126724" y="0"/>
                  </a:lnTo>
                  <a:lnTo>
                    <a:pt x="102101" y="4097"/>
                  </a:lnTo>
                  <a:lnTo>
                    <a:pt x="75086" y="19558"/>
                  </a:lnTo>
                  <a:lnTo>
                    <a:pt x="59654" y="32286"/>
                  </a:lnTo>
                  <a:lnTo>
                    <a:pt x="51235" y="55101"/>
                  </a:lnTo>
                  <a:lnTo>
                    <a:pt x="49834" y="83569"/>
                  </a:lnTo>
                  <a:lnTo>
                    <a:pt x="64878" y="136852"/>
                  </a:lnTo>
                  <a:lnTo>
                    <a:pt x="73445" y="158507"/>
                  </a:lnTo>
                  <a:lnTo>
                    <a:pt x="104330" y="214585"/>
                  </a:lnTo>
                  <a:lnTo>
                    <a:pt x="141821" y="277666"/>
                  </a:lnTo>
                  <a:lnTo>
                    <a:pt x="165067" y="334853"/>
                  </a:lnTo>
                  <a:lnTo>
                    <a:pt x="184582" y="392030"/>
                  </a:lnTo>
                  <a:lnTo>
                    <a:pt x="195321" y="424099"/>
                  </a:lnTo>
                  <a:lnTo>
                    <a:pt x="194733" y="467007"/>
                  </a:lnTo>
                  <a:lnTo>
                    <a:pt x="181560" y="522354"/>
                  </a:lnTo>
                  <a:lnTo>
                    <a:pt x="157250" y="566439"/>
                  </a:lnTo>
                  <a:lnTo>
                    <a:pt x="127820" y="601728"/>
                  </a:lnTo>
                  <a:lnTo>
                    <a:pt x="104148" y="614293"/>
                  </a:lnTo>
                  <a:lnTo>
                    <a:pt x="79199" y="618707"/>
                  </a:lnTo>
                  <a:lnTo>
                    <a:pt x="56412" y="616770"/>
                  </a:lnTo>
                  <a:lnTo>
                    <a:pt x="23853" y="603513"/>
                  </a:lnTo>
                  <a:lnTo>
                    <a:pt x="8807" y="588180"/>
                  </a:lnTo>
                  <a:lnTo>
                    <a:pt x="3157" y="579178"/>
                  </a:lnTo>
                  <a:lnTo>
                    <a:pt x="0" y="553578"/>
                  </a:lnTo>
                  <a:lnTo>
                    <a:pt x="7504" y="500661"/>
                  </a:lnTo>
                  <a:lnTo>
                    <a:pt x="31988" y="442591"/>
                  </a:lnTo>
                  <a:lnTo>
                    <a:pt x="58494" y="383211"/>
                  </a:lnTo>
                  <a:lnTo>
                    <a:pt x="79128" y="329681"/>
                  </a:lnTo>
                  <a:lnTo>
                    <a:pt x="97081" y="270683"/>
                  </a:lnTo>
                  <a:lnTo>
                    <a:pt x="111169" y="216664"/>
                  </a:lnTo>
                  <a:lnTo>
                    <a:pt x="125217" y="168689"/>
                  </a:lnTo>
                  <a:lnTo>
                    <a:pt x="136137" y="113979"/>
                  </a:lnTo>
                  <a:lnTo>
                    <a:pt x="139257" y="97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05948" y="2842694"/>
            <a:ext cx="2316270" cy="454436"/>
            <a:chOff x="3305948" y="2842694"/>
            <a:chExt cx="2316270" cy="454436"/>
          </a:xfrm>
        </p:grpSpPr>
        <p:sp>
          <p:nvSpPr>
            <p:cNvPr id="45" name="Freeform 44"/>
            <p:cNvSpPr/>
            <p:nvPr/>
          </p:nvSpPr>
          <p:spPr>
            <a:xfrm>
              <a:off x="3305948" y="2896988"/>
              <a:ext cx="389555" cy="400142"/>
            </a:xfrm>
            <a:custGeom>
              <a:avLst/>
              <a:gdLst/>
              <a:ahLst/>
              <a:cxnLst/>
              <a:rect l="0" t="0" r="0" b="0"/>
              <a:pathLst>
                <a:path w="389555" h="400142">
                  <a:moveTo>
                    <a:pt x="0" y="93105"/>
                  </a:moveTo>
                  <a:lnTo>
                    <a:pt x="49498" y="43607"/>
                  </a:lnTo>
                  <a:lnTo>
                    <a:pt x="104062" y="17162"/>
                  </a:lnTo>
                  <a:lnTo>
                    <a:pt x="126968" y="6710"/>
                  </a:lnTo>
                  <a:lnTo>
                    <a:pt x="179801" y="0"/>
                  </a:lnTo>
                  <a:lnTo>
                    <a:pt x="205084" y="1422"/>
                  </a:lnTo>
                  <a:lnTo>
                    <a:pt x="224119" y="9853"/>
                  </a:lnTo>
                  <a:lnTo>
                    <a:pt x="247990" y="27754"/>
                  </a:lnTo>
                  <a:lnTo>
                    <a:pt x="259566" y="47292"/>
                  </a:lnTo>
                  <a:lnTo>
                    <a:pt x="269541" y="84600"/>
                  </a:lnTo>
                  <a:lnTo>
                    <a:pt x="269377" y="131529"/>
                  </a:lnTo>
                  <a:lnTo>
                    <a:pt x="258841" y="193502"/>
                  </a:lnTo>
                  <a:lnTo>
                    <a:pt x="244325" y="238369"/>
                  </a:lnTo>
                  <a:lnTo>
                    <a:pt x="208090" y="301149"/>
                  </a:lnTo>
                  <a:lnTo>
                    <a:pt x="175148" y="354078"/>
                  </a:lnTo>
                  <a:lnTo>
                    <a:pt x="161291" y="376379"/>
                  </a:lnTo>
                  <a:lnTo>
                    <a:pt x="160170" y="384900"/>
                  </a:lnTo>
                  <a:lnTo>
                    <a:pt x="162932" y="391750"/>
                  </a:lnTo>
                  <a:lnTo>
                    <a:pt x="168282" y="397486"/>
                  </a:lnTo>
                  <a:lnTo>
                    <a:pt x="175359" y="400141"/>
                  </a:lnTo>
                  <a:lnTo>
                    <a:pt x="192581" y="399971"/>
                  </a:lnTo>
                  <a:lnTo>
                    <a:pt x="245679" y="378848"/>
                  </a:lnTo>
                  <a:lnTo>
                    <a:pt x="299003" y="363628"/>
                  </a:lnTo>
                  <a:lnTo>
                    <a:pt x="346191" y="351696"/>
                  </a:lnTo>
                  <a:lnTo>
                    <a:pt x="389554" y="356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30773" y="2853222"/>
              <a:ext cx="243756" cy="410613"/>
            </a:xfrm>
            <a:custGeom>
              <a:avLst/>
              <a:gdLst/>
              <a:ahLst/>
              <a:cxnLst/>
              <a:rect l="0" t="0" r="0" b="0"/>
              <a:pathLst>
                <a:path w="243756" h="410613">
                  <a:moveTo>
                    <a:pt x="243755" y="0"/>
                  </a:moveTo>
                  <a:lnTo>
                    <a:pt x="182645" y="17959"/>
                  </a:lnTo>
                  <a:lnTo>
                    <a:pt x="122624" y="35149"/>
                  </a:lnTo>
                  <a:lnTo>
                    <a:pt x="69093" y="50314"/>
                  </a:lnTo>
                  <a:lnTo>
                    <a:pt x="26630" y="74626"/>
                  </a:lnTo>
                  <a:lnTo>
                    <a:pt x="11554" y="89319"/>
                  </a:lnTo>
                  <a:lnTo>
                    <a:pt x="955" y="107548"/>
                  </a:lnTo>
                  <a:lnTo>
                    <a:pt x="0" y="116152"/>
                  </a:lnTo>
                  <a:lnTo>
                    <a:pt x="5178" y="131952"/>
                  </a:lnTo>
                  <a:lnTo>
                    <a:pt x="18398" y="143654"/>
                  </a:lnTo>
                  <a:lnTo>
                    <a:pt x="55481" y="160697"/>
                  </a:lnTo>
                  <a:lnTo>
                    <a:pt x="118500" y="173674"/>
                  </a:lnTo>
                  <a:lnTo>
                    <a:pt x="168191" y="197563"/>
                  </a:lnTo>
                  <a:lnTo>
                    <a:pt x="201089" y="223484"/>
                  </a:lnTo>
                  <a:lnTo>
                    <a:pt x="221884" y="253391"/>
                  </a:lnTo>
                  <a:lnTo>
                    <a:pt x="235455" y="284479"/>
                  </a:lnTo>
                  <a:lnTo>
                    <a:pt x="236947" y="305420"/>
                  </a:lnTo>
                  <a:lnTo>
                    <a:pt x="235707" y="315917"/>
                  </a:lnTo>
                  <a:lnTo>
                    <a:pt x="224970" y="336940"/>
                  </a:lnTo>
                  <a:lnTo>
                    <a:pt x="207330" y="356812"/>
                  </a:lnTo>
                  <a:lnTo>
                    <a:pt x="168752" y="381153"/>
                  </a:lnTo>
                  <a:lnTo>
                    <a:pt x="112736" y="404100"/>
                  </a:lnTo>
                  <a:lnTo>
                    <a:pt x="9635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70998" y="2842694"/>
              <a:ext cx="255219" cy="343218"/>
            </a:xfrm>
            <a:custGeom>
              <a:avLst/>
              <a:gdLst/>
              <a:ahLst/>
              <a:cxnLst/>
              <a:rect l="0" t="0" r="0" b="0"/>
              <a:pathLst>
                <a:path w="255219" h="343218">
                  <a:moveTo>
                    <a:pt x="145686" y="0"/>
                  </a:moveTo>
                  <a:lnTo>
                    <a:pt x="128918" y="5589"/>
                  </a:lnTo>
                  <a:lnTo>
                    <a:pt x="69498" y="55709"/>
                  </a:lnTo>
                  <a:lnTo>
                    <a:pt x="48892" y="78248"/>
                  </a:lnTo>
                  <a:lnTo>
                    <a:pt x="16055" y="140779"/>
                  </a:lnTo>
                  <a:lnTo>
                    <a:pt x="4071" y="192621"/>
                  </a:lnTo>
                  <a:lnTo>
                    <a:pt x="0" y="244376"/>
                  </a:lnTo>
                  <a:lnTo>
                    <a:pt x="1134" y="287527"/>
                  </a:lnTo>
                  <a:lnTo>
                    <a:pt x="9691" y="307554"/>
                  </a:lnTo>
                  <a:lnTo>
                    <a:pt x="33251" y="331983"/>
                  </a:lnTo>
                  <a:lnTo>
                    <a:pt x="55550" y="340570"/>
                  </a:lnTo>
                  <a:lnTo>
                    <a:pt x="81059" y="343217"/>
                  </a:lnTo>
                  <a:lnTo>
                    <a:pt x="121728" y="336960"/>
                  </a:lnTo>
                  <a:lnTo>
                    <a:pt x="161074" y="320809"/>
                  </a:lnTo>
                  <a:lnTo>
                    <a:pt x="204138" y="287507"/>
                  </a:lnTo>
                  <a:lnTo>
                    <a:pt x="232015" y="244008"/>
                  </a:lnTo>
                  <a:lnTo>
                    <a:pt x="249999" y="194168"/>
                  </a:lnTo>
                  <a:lnTo>
                    <a:pt x="255218" y="162336"/>
                  </a:lnTo>
                  <a:lnTo>
                    <a:pt x="250410" y="113870"/>
                  </a:lnTo>
                  <a:lnTo>
                    <a:pt x="233517" y="76243"/>
                  </a:lnTo>
                  <a:lnTo>
                    <a:pt x="196960" y="352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16725" y="3021678"/>
              <a:ext cx="284270" cy="252685"/>
            </a:xfrm>
            <a:custGeom>
              <a:avLst/>
              <a:gdLst/>
              <a:ahLst/>
              <a:cxnLst/>
              <a:rect l="0" t="0" r="0" b="0"/>
              <a:pathLst>
                <a:path w="284270" h="252685">
                  <a:moveTo>
                    <a:pt x="0" y="0"/>
                  </a:moveTo>
                  <a:lnTo>
                    <a:pt x="49498" y="58564"/>
                  </a:lnTo>
                  <a:lnTo>
                    <a:pt x="109409" y="110744"/>
                  </a:lnTo>
                  <a:lnTo>
                    <a:pt x="169923" y="158647"/>
                  </a:lnTo>
                  <a:lnTo>
                    <a:pt x="229264" y="202260"/>
                  </a:lnTo>
                  <a:lnTo>
                    <a:pt x="28426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95668" y="3074321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0"/>
                  </a:moveTo>
                  <a:lnTo>
                    <a:pt x="139169" y="52540"/>
                  </a:lnTo>
                  <a:lnTo>
                    <a:pt x="80808" y="108790"/>
                  </a:lnTo>
                  <a:lnTo>
                    <a:pt x="23258" y="16626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11606" y="2905903"/>
              <a:ext cx="379027" cy="10491"/>
            </a:xfrm>
            <a:custGeom>
              <a:avLst/>
              <a:gdLst/>
              <a:ahLst/>
              <a:cxnLst/>
              <a:rect l="0" t="0" r="0" b="0"/>
              <a:pathLst>
                <a:path w="379027" h="10491">
                  <a:moveTo>
                    <a:pt x="0" y="10490"/>
                  </a:moveTo>
                  <a:lnTo>
                    <a:pt x="27556" y="3255"/>
                  </a:lnTo>
                  <a:lnTo>
                    <a:pt x="83778" y="612"/>
                  </a:lnTo>
                  <a:lnTo>
                    <a:pt x="145880" y="90"/>
                  </a:lnTo>
                  <a:lnTo>
                    <a:pt x="197121" y="0"/>
                  </a:lnTo>
                  <a:lnTo>
                    <a:pt x="257263" y="1139"/>
                  </a:lnTo>
                  <a:lnTo>
                    <a:pt x="320660" y="9028"/>
                  </a:lnTo>
                  <a:lnTo>
                    <a:pt x="379026" y="10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64248" y="3058675"/>
              <a:ext cx="357970" cy="26175"/>
            </a:xfrm>
            <a:custGeom>
              <a:avLst/>
              <a:gdLst/>
              <a:ahLst/>
              <a:cxnLst/>
              <a:rect l="0" t="0" r="0" b="0"/>
              <a:pathLst>
                <a:path w="357970" h="26175">
                  <a:moveTo>
                    <a:pt x="0" y="26174"/>
                  </a:moveTo>
                  <a:lnTo>
                    <a:pt x="58617" y="20585"/>
                  </a:lnTo>
                  <a:lnTo>
                    <a:pt x="118857" y="15452"/>
                  </a:lnTo>
                  <a:lnTo>
                    <a:pt x="176336" y="7506"/>
                  </a:lnTo>
                  <a:lnTo>
                    <a:pt x="237473" y="0"/>
                  </a:lnTo>
                  <a:lnTo>
                    <a:pt x="298986" y="2893"/>
                  </a:lnTo>
                  <a:lnTo>
                    <a:pt x="357969" y="5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548103" y="2768994"/>
            <a:ext cx="3231932" cy="768582"/>
            <a:chOff x="3548103" y="2768994"/>
            <a:chExt cx="3231932" cy="768582"/>
          </a:xfrm>
        </p:grpSpPr>
        <p:sp>
          <p:nvSpPr>
            <p:cNvPr id="53" name="Freeform 52"/>
            <p:cNvSpPr/>
            <p:nvPr/>
          </p:nvSpPr>
          <p:spPr>
            <a:xfrm>
              <a:off x="5948601" y="2768994"/>
              <a:ext cx="63172" cy="494841"/>
            </a:xfrm>
            <a:custGeom>
              <a:avLst/>
              <a:gdLst/>
              <a:ahLst/>
              <a:cxnLst/>
              <a:rect l="0" t="0" r="0" b="0"/>
              <a:pathLst>
                <a:path w="63172" h="494841">
                  <a:moveTo>
                    <a:pt x="0" y="0"/>
                  </a:moveTo>
                  <a:lnTo>
                    <a:pt x="11452" y="48931"/>
                  </a:lnTo>
                  <a:lnTo>
                    <a:pt x="24749" y="108062"/>
                  </a:lnTo>
                  <a:lnTo>
                    <a:pt x="31405" y="164802"/>
                  </a:lnTo>
                  <a:lnTo>
                    <a:pt x="39652" y="227309"/>
                  </a:lnTo>
                  <a:lnTo>
                    <a:pt x="44504" y="282991"/>
                  </a:lnTo>
                  <a:lnTo>
                    <a:pt x="50231" y="336533"/>
                  </a:lnTo>
                  <a:lnTo>
                    <a:pt x="51928" y="386323"/>
                  </a:lnTo>
                  <a:lnTo>
                    <a:pt x="58090" y="439479"/>
                  </a:lnTo>
                  <a:lnTo>
                    <a:pt x="63171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06528" y="2800635"/>
              <a:ext cx="374188" cy="421086"/>
            </a:xfrm>
            <a:custGeom>
              <a:avLst/>
              <a:gdLst/>
              <a:ahLst/>
              <a:cxnLst/>
              <a:rect l="0" t="0" r="0" b="0"/>
              <a:pathLst>
                <a:path w="374188" h="421086">
                  <a:moveTo>
                    <a:pt x="0" y="52587"/>
                  </a:moveTo>
                  <a:lnTo>
                    <a:pt x="63428" y="25076"/>
                  </a:lnTo>
                  <a:lnTo>
                    <a:pt x="115847" y="7038"/>
                  </a:lnTo>
                  <a:lnTo>
                    <a:pt x="166340" y="1346"/>
                  </a:lnTo>
                  <a:lnTo>
                    <a:pt x="221374" y="222"/>
                  </a:lnTo>
                  <a:lnTo>
                    <a:pt x="277305" y="0"/>
                  </a:lnTo>
                  <a:lnTo>
                    <a:pt x="313792" y="5550"/>
                  </a:lnTo>
                  <a:lnTo>
                    <a:pt x="346829" y="20193"/>
                  </a:lnTo>
                  <a:lnTo>
                    <a:pt x="350542" y="27482"/>
                  </a:lnTo>
                  <a:lnTo>
                    <a:pt x="349509" y="35850"/>
                  </a:lnTo>
                  <a:lnTo>
                    <a:pt x="339001" y="54507"/>
                  </a:lnTo>
                  <a:lnTo>
                    <a:pt x="312185" y="83572"/>
                  </a:lnTo>
                  <a:lnTo>
                    <a:pt x="253818" y="122236"/>
                  </a:lnTo>
                  <a:lnTo>
                    <a:pt x="247591" y="130605"/>
                  </a:lnTo>
                  <a:lnTo>
                    <a:pt x="244609" y="139694"/>
                  </a:lnTo>
                  <a:lnTo>
                    <a:pt x="243791" y="149263"/>
                  </a:lnTo>
                  <a:lnTo>
                    <a:pt x="249122" y="166134"/>
                  </a:lnTo>
                  <a:lnTo>
                    <a:pt x="291121" y="216555"/>
                  </a:lnTo>
                  <a:lnTo>
                    <a:pt x="345787" y="271925"/>
                  </a:lnTo>
                  <a:lnTo>
                    <a:pt x="362693" y="288891"/>
                  </a:lnTo>
                  <a:lnTo>
                    <a:pt x="371768" y="310469"/>
                  </a:lnTo>
                  <a:lnTo>
                    <a:pt x="374187" y="322775"/>
                  </a:lnTo>
                  <a:lnTo>
                    <a:pt x="370636" y="345806"/>
                  </a:lnTo>
                  <a:lnTo>
                    <a:pt x="366414" y="356861"/>
                  </a:lnTo>
                  <a:lnTo>
                    <a:pt x="338115" y="389187"/>
                  </a:lnTo>
                  <a:lnTo>
                    <a:pt x="284270" y="4210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38579" y="2819667"/>
              <a:ext cx="241456" cy="375625"/>
            </a:xfrm>
            <a:custGeom>
              <a:avLst/>
              <a:gdLst/>
              <a:ahLst/>
              <a:cxnLst/>
              <a:rect l="0" t="0" r="0" b="0"/>
              <a:pathLst>
                <a:path w="241456" h="375625">
                  <a:moveTo>
                    <a:pt x="199659" y="65141"/>
                  </a:moveTo>
                  <a:lnTo>
                    <a:pt x="217640" y="49500"/>
                  </a:lnTo>
                  <a:lnTo>
                    <a:pt x="234557" y="41422"/>
                  </a:lnTo>
                  <a:lnTo>
                    <a:pt x="239301" y="35290"/>
                  </a:lnTo>
                  <a:lnTo>
                    <a:pt x="241295" y="27693"/>
                  </a:lnTo>
                  <a:lnTo>
                    <a:pt x="241455" y="19119"/>
                  </a:lnTo>
                  <a:lnTo>
                    <a:pt x="236881" y="12233"/>
                  </a:lnTo>
                  <a:lnTo>
                    <a:pt x="219322" y="1462"/>
                  </a:lnTo>
                  <a:lnTo>
                    <a:pt x="171950" y="0"/>
                  </a:lnTo>
                  <a:lnTo>
                    <a:pt x="119049" y="6975"/>
                  </a:lnTo>
                  <a:lnTo>
                    <a:pt x="93253" y="16283"/>
                  </a:lnTo>
                  <a:lnTo>
                    <a:pt x="52038" y="35733"/>
                  </a:lnTo>
                  <a:lnTo>
                    <a:pt x="45093" y="43196"/>
                  </a:lnTo>
                  <a:lnTo>
                    <a:pt x="37376" y="63966"/>
                  </a:lnTo>
                  <a:lnTo>
                    <a:pt x="40186" y="85676"/>
                  </a:lnTo>
                  <a:lnTo>
                    <a:pt x="50404" y="105853"/>
                  </a:lnTo>
                  <a:lnTo>
                    <a:pt x="111643" y="166725"/>
                  </a:lnTo>
                  <a:lnTo>
                    <a:pt x="161039" y="225613"/>
                  </a:lnTo>
                  <a:lnTo>
                    <a:pt x="186008" y="276907"/>
                  </a:lnTo>
                  <a:lnTo>
                    <a:pt x="190558" y="290546"/>
                  </a:lnTo>
                  <a:lnTo>
                    <a:pt x="189375" y="318179"/>
                  </a:lnTo>
                  <a:lnTo>
                    <a:pt x="181051" y="343719"/>
                  </a:lnTo>
                  <a:lnTo>
                    <a:pt x="169551" y="362868"/>
                  </a:lnTo>
                  <a:lnTo>
                    <a:pt x="159700" y="368911"/>
                  </a:lnTo>
                  <a:lnTo>
                    <a:pt x="133157" y="375624"/>
                  </a:lnTo>
                  <a:lnTo>
                    <a:pt x="111221" y="372369"/>
                  </a:lnTo>
                  <a:lnTo>
                    <a:pt x="102096" y="368226"/>
                  </a:lnTo>
                  <a:lnTo>
                    <a:pt x="88837" y="354264"/>
                  </a:lnTo>
                  <a:lnTo>
                    <a:pt x="83664" y="345627"/>
                  </a:lnTo>
                  <a:lnTo>
                    <a:pt x="76383" y="299936"/>
                  </a:lnTo>
                  <a:lnTo>
                    <a:pt x="78818" y="246831"/>
                  </a:lnTo>
                  <a:lnTo>
                    <a:pt x="71473" y="224271"/>
                  </a:lnTo>
                  <a:lnTo>
                    <a:pt x="51051" y="202546"/>
                  </a:lnTo>
                  <a:lnTo>
                    <a:pt x="7048" y="160003"/>
                  </a:lnTo>
                  <a:lnTo>
                    <a:pt x="2231" y="149439"/>
                  </a:lnTo>
                  <a:lnTo>
                    <a:pt x="0" y="128343"/>
                  </a:lnTo>
                  <a:lnTo>
                    <a:pt x="5722" y="118974"/>
                  </a:lnTo>
                  <a:lnTo>
                    <a:pt x="27677" y="102325"/>
                  </a:lnTo>
                  <a:lnTo>
                    <a:pt x="89690" y="79798"/>
                  </a:lnTo>
                  <a:lnTo>
                    <a:pt x="144979" y="63894"/>
                  </a:lnTo>
                  <a:lnTo>
                    <a:pt x="189131" y="44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11772" y="3348062"/>
              <a:ext cx="736996" cy="157928"/>
            </a:xfrm>
            <a:custGeom>
              <a:avLst/>
              <a:gdLst/>
              <a:ahLst/>
              <a:cxnLst/>
              <a:rect l="0" t="0" r="0" b="0"/>
              <a:pathLst>
                <a:path w="736996" h="157928">
                  <a:moveTo>
                    <a:pt x="736995" y="0"/>
                  </a:moveTo>
                  <a:lnTo>
                    <a:pt x="709438" y="7235"/>
                  </a:lnTo>
                  <a:lnTo>
                    <a:pt x="650096" y="12997"/>
                  </a:lnTo>
                  <a:lnTo>
                    <a:pt x="596213" y="18669"/>
                  </a:lnTo>
                  <a:lnTo>
                    <a:pt x="542033" y="20349"/>
                  </a:lnTo>
                  <a:lnTo>
                    <a:pt x="487394" y="26506"/>
                  </a:lnTo>
                  <a:lnTo>
                    <a:pt x="434400" y="37818"/>
                  </a:lnTo>
                  <a:lnTo>
                    <a:pt x="375752" y="44385"/>
                  </a:lnTo>
                  <a:lnTo>
                    <a:pt x="343646" y="52482"/>
                  </a:lnTo>
                  <a:lnTo>
                    <a:pt x="284906" y="80037"/>
                  </a:lnTo>
                  <a:lnTo>
                    <a:pt x="222653" y="97438"/>
                  </a:lnTo>
                  <a:lnTo>
                    <a:pt x="162437" y="112140"/>
                  </a:lnTo>
                  <a:lnTo>
                    <a:pt x="102362" y="126310"/>
                  </a:lnTo>
                  <a:lnTo>
                    <a:pt x="45696" y="14037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48103" y="3453636"/>
              <a:ext cx="1221307" cy="83940"/>
            </a:xfrm>
            <a:custGeom>
              <a:avLst/>
              <a:gdLst/>
              <a:ahLst/>
              <a:cxnLst/>
              <a:rect l="0" t="0" r="0" b="0"/>
              <a:pathLst>
                <a:path w="1221307" h="83940">
                  <a:moveTo>
                    <a:pt x="0" y="83939"/>
                  </a:moveTo>
                  <a:lnTo>
                    <a:pt x="58617" y="69285"/>
                  </a:lnTo>
                  <a:lnTo>
                    <a:pt x="112791" y="62977"/>
                  </a:lnTo>
                  <a:lnTo>
                    <a:pt x="168552" y="51679"/>
                  </a:lnTo>
                  <a:lnTo>
                    <a:pt x="230216" y="43771"/>
                  </a:lnTo>
                  <a:lnTo>
                    <a:pt x="292657" y="41039"/>
                  </a:lnTo>
                  <a:lnTo>
                    <a:pt x="347586" y="34703"/>
                  </a:lnTo>
                  <a:lnTo>
                    <a:pt x="396877" y="31136"/>
                  </a:lnTo>
                  <a:lnTo>
                    <a:pt x="453725" y="24360"/>
                  </a:lnTo>
                  <a:lnTo>
                    <a:pt x="509304" y="20662"/>
                  </a:lnTo>
                  <a:lnTo>
                    <a:pt x="569706" y="13848"/>
                  </a:lnTo>
                  <a:lnTo>
                    <a:pt x="632056" y="11308"/>
                  </a:lnTo>
                  <a:lnTo>
                    <a:pt x="694984" y="10556"/>
                  </a:lnTo>
                  <a:lnTo>
                    <a:pt x="758082" y="10333"/>
                  </a:lnTo>
                  <a:lnTo>
                    <a:pt x="821232" y="9097"/>
                  </a:lnTo>
                  <a:lnTo>
                    <a:pt x="884396" y="3012"/>
                  </a:lnTo>
                  <a:lnTo>
                    <a:pt x="947566" y="689"/>
                  </a:lnTo>
                  <a:lnTo>
                    <a:pt x="1010736" y="0"/>
                  </a:lnTo>
                  <a:lnTo>
                    <a:pt x="1073907" y="967"/>
                  </a:lnTo>
                  <a:lnTo>
                    <a:pt x="1137078" y="6972"/>
                  </a:lnTo>
                  <a:lnTo>
                    <a:pt x="1193230" y="9271"/>
                  </a:lnTo>
                  <a:lnTo>
                    <a:pt x="1221306" y="10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527046" y="3590217"/>
            <a:ext cx="1208740" cy="494841"/>
            <a:chOff x="3527046" y="3590217"/>
            <a:chExt cx="1208740" cy="494841"/>
          </a:xfrm>
        </p:grpSpPr>
        <p:sp>
          <p:nvSpPr>
            <p:cNvPr id="59" name="Freeform 58"/>
            <p:cNvSpPr/>
            <p:nvPr/>
          </p:nvSpPr>
          <p:spPr>
            <a:xfrm>
              <a:off x="3527046" y="3645774"/>
              <a:ext cx="347442" cy="133957"/>
            </a:xfrm>
            <a:custGeom>
              <a:avLst/>
              <a:gdLst/>
              <a:ahLst/>
              <a:cxnLst/>
              <a:rect l="0" t="0" r="0" b="0"/>
              <a:pathLst>
                <a:path w="347442" h="133957">
                  <a:moveTo>
                    <a:pt x="0" y="133956"/>
                  </a:moveTo>
                  <a:lnTo>
                    <a:pt x="34898" y="89994"/>
                  </a:lnTo>
                  <a:lnTo>
                    <a:pt x="81590" y="51703"/>
                  </a:lnTo>
                  <a:lnTo>
                    <a:pt x="141102" y="15206"/>
                  </a:lnTo>
                  <a:lnTo>
                    <a:pt x="180109" y="2974"/>
                  </a:lnTo>
                  <a:lnTo>
                    <a:pt x="231570" y="0"/>
                  </a:lnTo>
                  <a:lnTo>
                    <a:pt x="271775" y="7178"/>
                  </a:lnTo>
                  <a:lnTo>
                    <a:pt x="310463" y="24773"/>
                  </a:lnTo>
                  <a:lnTo>
                    <a:pt x="347441" y="60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56878" y="3979772"/>
              <a:ext cx="128138" cy="96772"/>
            </a:xfrm>
            <a:custGeom>
              <a:avLst/>
              <a:gdLst/>
              <a:ahLst/>
              <a:cxnLst/>
              <a:rect l="0" t="0" r="0" b="0"/>
              <a:pathLst>
                <a:path w="128138" h="96772">
                  <a:moveTo>
                    <a:pt x="43909" y="0"/>
                  </a:moveTo>
                  <a:lnTo>
                    <a:pt x="9163" y="53875"/>
                  </a:lnTo>
                  <a:lnTo>
                    <a:pt x="0" y="74247"/>
                  </a:lnTo>
                  <a:lnTo>
                    <a:pt x="599" y="82253"/>
                  </a:lnTo>
                  <a:lnTo>
                    <a:pt x="4507" y="88761"/>
                  </a:lnTo>
                  <a:lnTo>
                    <a:pt x="10622" y="94269"/>
                  </a:lnTo>
                  <a:lnTo>
                    <a:pt x="18208" y="96771"/>
                  </a:lnTo>
                  <a:lnTo>
                    <a:pt x="46823" y="94703"/>
                  </a:lnTo>
                  <a:lnTo>
                    <a:pt x="94701" y="86644"/>
                  </a:lnTo>
                  <a:lnTo>
                    <a:pt x="12813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94307" y="3590217"/>
              <a:ext cx="232906" cy="494841"/>
            </a:xfrm>
            <a:custGeom>
              <a:avLst/>
              <a:gdLst/>
              <a:ahLst/>
              <a:cxnLst/>
              <a:rect l="0" t="0" r="0" b="0"/>
              <a:pathLst>
                <a:path w="232906" h="494841">
                  <a:moveTo>
                    <a:pt x="232905" y="0"/>
                  </a:moveTo>
                  <a:lnTo>
                    <a:pt x="169478" y="19128"/>
                  </a:lnTo>
                  <a:lnTo>
                    <a:pt x="111469" y="49804"/>
                  </a:lnTo>
                  <a:lnTo>
                    <a:pt x="51447" y="75983"/>
                  </a:lnTo>
                  <a:lnTo>
                    <a:pt x="2870" y="102227"/>
                  </a:lnTo>
                  <a:lnTo>
                    <a:pt x="0" y="107926"/>
                  </a:lnTo>
                  <a:lnTo>
                    <a:pt x="2765" y="112894"/>
                  </a:lnTo>
                  <a:lnTo>
                    <a:pt x="9289" y="117377"/>
                  </a:lnTo>
                  <a:lnTo>
                    <a:pt x="60615" y="126911"/>
                  </a:lnTo>
                  <a:lnTo>
                    <a:pt x="100618" y="142628"/>
                  </a:lnTo>
                  <a:lnTo>
                    <a:pt x="158592" y="189927"/>
                  </a:lnTo>
                  <a:lnTo>
                    <a:pt x="189977" y="226726"/>
                  </a:lnTo>
                  <a:lnTo>
                    <a:pt x="208487" y="268000"/>
                  </a:lnTo>
                  <a:lnTo>
                    <a:pt x="218261" y="317273"/>
                  </a:lnTo>
                  <a:lnTo>
                    <a:pt x="218038" y="362679"/>
                  </a:lnTo>
                  <a:lnTo>
                    <a:pt x="207443" y="401478"/>
                  </a:lnTo>
                  <a:lnTo>
                    <a:pt x="193513" y="427609"/>
                  </a:lnTo>
                  <a:lnTo>
                    <a:pt x="138738" y="478187"/>
                  </a:lnTo>
                  <a:lnTo>
                    <a:pt x="120473" y="487439"/>
                  </a:lnTo>
                  <a:lnTo>
                    <a:pt x="96035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74611" y="3674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1440" y="3624700"/>
              <a:ext cx="324346" cy="304456"/>
            </a:xfrm>
            <a:custGeom>
              <a:avLst/>
              <a:gdLst/>
              <a:ahLst/>
              <a:cxnLst/>
              <a:rect l="0" t="0" r="0" b="0"/>
              <a:pathLst>
                <a:path w="324346" h="304456">
                  <a:moveTo>
                    <a:pt x="42114" y="165559"/>
                  </a:moveTo>
                  <a:lnTo>
                    <a:pt x="47703" y="224175"/>
                  </a:lnTo>
                  <a:lnTo>
                    <a:pt x="67947" y="258966"/>
                  </a:lnTo>
                  <a:lnTo>
                    <a:pt x="96171" y="285912"/>
                  </a:lnTo>
                  <a:lnTo>
                    <a:pt x="137940" y="303124"/>
                  </a:lnTo>
                  <a:lnTo>
                    <a:pt x="181771" y="304455"/>
                  </a:lnTo>
                  <a:lnTo>
                    <a:pt x="224394" y="291851"/>
                  </a:lnTo>
                  <a:lnTo>
                    <a:pt x="280197" y="251513"/>
                  </a:lnTo>
                  <a:lnTo>
                    <a:pt x="296498" y="234176"/>
                  </a:lnTo>
                  <a:lnTo>
                    <a:pt x="311541" y="210874"/>
                  </a:lnTo>
                  <a:lnTo>
                    <a:pt x="321986" y="165857"/>
                  </a:lnTo>
                  <a:lnTo>
                    <a:pt x="324345" y="107819"/>
                  </a:lnTo>
                  <a:lnTo>
                    <a:pt x="320408" y="83745"/>
                  </a:lnTo>
                  <a:lnTo>
                    <a:pt x="300437" y="50460"/>
                  </a:lnTo>
                  <a:lnTo>
                    <a:pt x="272292" y="23961"/>
                  </a:lnTo>
                  <a:lnTo>
                    <a:pt x="236137" y="6881"/>
                  </a:lnTo>
                  <a:lnTo>
                    <a:pt x="190199" y="0"/>
                  </a:lnTo>
                  <a:lnTo>
                    <a:pt x="131850" y="6080"/>
                  </a:lnTo>
                  <a:lnTo>
                    <a:pt x="95219" y="17570"/>
                  </a:lnTo>
                  <a:lnTo>
                    <a:pt x="33264" y="61583"/>
                  </a:lnTo>
                  <a:lnTo>
                    <a:pt x="0" y="112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80186" y="3474404"/>
            <a:ext cx="986477" cy="484312"/>
            <a:chOff x="5980186" y="3474404"/>
            <a:chExt cx="986477" cy="484312"/>
          </a:xfrm>
        </p:grpSpPr>
        <p:sp>
          <p:nvSpPr>
            <p:cNvPr id="65" name="Freeform 64"/>
            <p:cNvSpPr/>
            <p:nvPr/>
          </p:nvSpPr>
          <p:spPr>
            <a:xfrm>
              <a:off x="5980186" y="3586858"/>
              <a:ext cx="242157" cy="371858"/>
            </a:xfrm>
            <a:custGeom>
              <a:avLst/>
              <a:gdLst/>
              <a:ahLst/>
              <a:cxnLst/>
              <a:rect l="0" t="0" r="0" b="0"/>
              <a:pathLst>
                <a:path w="242157" h="371858">
                  <a:moveTo>
                    <a:pt x="0" y="66530"/>
                  </a:moveTo>
                  <a:lnTo>
                    <a:pt x="34898" y="37222"/>
                  </a:lnTo>
                  <a:lnTo>
                    <a:pt x="92997" y="14650"/>
                  </a:lnTo>
                  <a:lnTo>
                    <a:pt x="142113" y="0"/>
                  </a:lnTo>
                  <a:lnTo>
                    <a:pt x="177419" y="544"/>
                  </a:lnTo>
                  <a:lnTo>
                    <a:pt x="186130" y="4992"/>
                  </a:lnTo>
                  <a:lnTo>
                    <a:pt x="198928" y="19293"/>
                  </a:lnTo>
                  <a:lnTo>
                    <a:pt x="202276" y="43586"/>
                  </a:lnTo>
                  <a:lnTo>
                    <a:pt x="201532" y="58253"/>
                  </a:lnTo>
                  <a:lnTo>
                    <a:pt x="191345" y="83909"/>
                  </a:lnTo>
                  <a:lnTo>
                    <a:pt x="147424" y="146981"/>
                  </a:lnTo>
                  <a:lnTo>
                    <a:pt x="103671" y="202903"/>
                  </a:lnTo>
                  <a:lnTo>
                    <a:pt x="63883" y="264311"/>
                  </a:lnTo>
                  <a:lnTo>
                    <a:pt x="24239" y="321211"/>
                  </a:lnTo>
                  <a:lnTo>
                    <a:pt x="19669" y="331074"/>
                  </a:lnTo>
                  <a:lnTo>
                    <a:pt x="18962" y="339989"/>
                  </a:lnTo>
                  <a:lnTo>
                    <a:pt x="24415" y="356133"/>
                  </a:lnTo>
                  <a:lnTo>
                    <a:pt x="31485" y="361375"/>
                  </a:lnTo>
                  <a:lnTo>
                    <a:pt x="51818" y="367198"/>
                  </a:lnTo>
                  <a:lnTo>
                    <a:pt x="104170" y="369767"/>
                  </a:lnTo>
                  <a:lnTo>
                    <a:pt x="152658" y="364348"/>
                  </a:lnTo>
                  <a:lnTo>
                    <a:pt x="212085" y="365044"/>
                  </a:lnTo>
                  <a:lnTo>
                    <a:pt x="242156" y="371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80311" y="3558632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42114"/>
                  </a:moveTo>
                  <a:lnTo>
                    <a:pt x="19786" y="19208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99940" y="3579689"/>
              <a:ext cx="185826" cy="357970"/>
            </a:xfrm>
            <a:custGeom>
              <a:avLst/>
              <a:gdLst/>
              <a:ahLst/>
              <a:cxnLst/>
              <a:rect l="0" t="0" r="0" b="0"/>
              <a:pathLst>
                <a:path w="185826" h="357970">
                  <a:moveTo>
                    <a:pt x="127729" y="0"/>
                  </a:moveTo>
                  <a:lnTo>
                    <a:pt x="85037" y="14572"/>
                  </a:lnTo>
                  <a:lnTo>
                    <a:pt x="25660" y="37751"/>
                  </a:lnTo>
                  <a:lnTo>
                    <a:pt x="0" y="46540"/>
                  </a:lnTo>
                  <a:lnTo>
                    <a:pt x="32221" y="46454"/>
                  </a:lnTo>
                  <a:lnTo>
                    <a:pt x="88975" y="57009"/>
                  </a:lnTo>
                  <a:lnTo>
                    <a:pt x="125605" y="78112"/>
                  </a:lnTo>
                  <a:lnTo>
                    <a:pt x="176059" y="137258"/>
                  </a:lnTo>
                  <a:lnTo>
                    <a:pt x="184303" y="164339"/>
                  </a:lnTo>
                  <a:lnTo>
                    <a:pt x="185825" y="209350"/>
                  </a:lnTo>
                  <a:lnTo>
                    <a:pt x="175748" y="252322"/>
                  </a:lnTo>
                  <a:lnTo>
                    <a:pt x="163108" y="279429"/>
                  </a:lnTo>
                  <a:lnTo>
                    <a:pt x="136261" y="313251"/>
                  </a:lnTo>
                  <a:lnTo>
                    <a:pt x="106080" y="337440"/>
                  </a:lnTo>
                  <a:lnTo>
                    <a:pt x="645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32995" y="3474404"/>
              <a:ext cx="63171" cy="10529"/>
            </a:xfrm>
            <a:custGeom>
              <a:avLst/>
              <a:gdLst/>
              <a:ahLst/>
              <a:cxnLst/>
              <a:rect l="0" t="0" r="0" b="0"/>
              <a:pathLst>
                <a:path w="63171" h="10529">
                  <a:moveTo>
                    <a:pt x="63170" y="0"/>
                  </a:moveTo>
                  <a:lnTo>
                    <a:pt x="3188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29458" y="3484932"/>
              <a:ext cx="237205" cy="350439"/>
            </a:xfrm>
            <a:custGeom>
              <a:avLst/>
              <a:gdLst/>
              <a:ahLst/>
              <a:cxnLst/>
              <a:rect l="0" t="0" r="0" b="0"/>
              <a:pathLst>
                <a:path w="237205" h="350439">
                  <a:moveTo>
                    <a:pt x="19309" y="126342"/>
                  </a:moveTo>
                  <a:lnTo>
                    <a:pt x="8130" y="143110"/>
                  </a:lnTo>
                  <a:lnTo>
                    <a:pt x="1179" y="175894"/>
                  </a:lnTo>
                  <a:lnTo>
                    <a:pt x="0" y="236130"/>
                  </a:lnTo>
                  <a:lnTo>
                    <a:pt x="7998" y="278845"/>
                  </a:lnTo>
                  <a:lnTo>
                    <a:pt x="24666" y="313078"/>
                  </a:lnTo>
                  <a:lnTo>
                    <a:pt x="37678" y="330609"/>
                  </a:lnTo>
                  <a:lnTo>
                    <a:pt x="63746" y="348043"/>
                  </a:lnTo>
                  <a:lnTo>
                    <a:pt x="83512" y="350438"/>
                  </a:lnTo>
                  <a:lnTo>
                    <a:pt x="124798" y="342444"/>
                  </a:lnTo>
                  <a:lnTo>
                    <a:pt x="150650" y="327373"/>
                  </a:lnTo>
                  <a:lnTo>
                    <a:pt x="200515" y="269890"/>
                  </a:lnTo>
                  <a:lnTo>
                    <a:pt x="214419" y="238675"/>
                  </a:lnTo>
                  <a:lnTo>
                    <a:pt x="229598" y="183149"/>
                  </a:lnTo>
                  <a:lnTo>
                    <a:pt x="237204" y="142394"/>
                  </a:lnTo>
                  <a:lnTo>
                    <a:pt x="234185" y="81810"/>
                  </a:lnTo>
                  <a:lnTo>
                    <a:pt x="225554" y="59367"/>
                  </a:lnTo>
                  <a:lnTo>
                    <a:pt x="200948" y="25895"/>
                  </a:lnTo>
                  <a:lnTo>
                    <a:pt x="1561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245664" y="4327212"/>
            <a:ext cx="1987207" cy="673825"/>
            <a:chOff x="4245664" y="4327212"/>
            <a:chExt cx="1987207" cy="673825"/>
          </a:xfrm>
        </p:grpSpPr>
        <p:sp>
          <p:nvSpPr>
            <p:cNvPr id="71" name="Freeform 70"/>
            <p:cNvSpPr/>
            <p:nvPr/>
          </p:nvSpPr>
          <p:spPr>
            <a:xfrm>
              <a:off x="4245664" y="4327212"/>
              <a:ext cx="351464" cy="607897"/>
            </a:xfrm>
            <a:custGeom>
              <a:avLst/>
              <a:gdLst/>
              <a:ahLst/>
              <a:cxnLst/>
              <a:rect l="0" t="0" r="0" b="0"/>
              <a:pathLst>
                <a:path w="351464" h="607897">
                  <a:moveTo>
                    <a:pt x="250004" y="0"/>
                  </a:moveTo>
                  <a:lnTo>
                    <a:pt x="223618" y="10745"/>
                  </a:lnTo>
                  <a:lnTo>
                    <a:pt x="166692" y="54058"/>
                  </a:lnTo>
                  <a:lnTo>
                    <a:pt x="108040" y="105472"/>
                  </a:lnTo>
                  <a:lnTo>
                    <a:pt x="60968" y="166378"/>
                  </a:lnTo>
                  <a:lnTo>
                    <a:pt x="32509" y="229787"/>
                  </a:lnTo>
                  <a:lnTo>
                    <a:pt x="12763" y="285336"/>
                  </a:lnTo>
                  <a:lnTo>
                    <a:pt x="2416" y="339177"/>
                  </a:lnTo>
                  <a:lnTo>
                    <a:pt x="0" y="390356"/>
                  </a:lnTo>
                  <a:lnTo>
                    <a:pt x="9071" y="446515"/>
                  </a:lnTo>
                  <a:lnTo>
                    <a:pt x="21859" y="489880"/>
                  </a:lnTo>
                  <a:lnTo>
                    <a:pt x="53931" y="545659"/>
                  </a:lnTo>
                  <a:lnTo>
                    <a:pt x="84758" y="578014"/>
                  </a:lnTo>
                  <a:lnTo>
                    <a:pt x="114085" y="596693"/>
                  </a:lnTo>
                  <a:lnTo>
                    <a:pt x="135783" y="604448"/>
                  </a:lnTo>
                  <a:lnTo>
                    <a:pt x="161025" y="607896"/>
                  </a:lnTo>
                  <a:lnTo>
                    <a:pt x="184721" y="603188"/>
                  </a:lnTo>
                  <a:lnTo>
                    <a:pt x="206952" y="592128"/>
                  </a:lnTo>
                  <a:lnTo>
                    <a:pt x="246699" y="556431"/>
                  </a:lnTo>
                  <a:lnTo>
                    <a:pt x="291828" y="499915"/>
                  </a:lnTo>
                  <a:lnTo>
                    <a:pt x="320137" y="448139"/>
                  </a:lnTo>
                  <a:lnTo>
                    <a:pt x="335645" y="401194"/>
                  </a:lnTo>
                  <a:lnTo>
                    <a:pt x="342060" y="350239"/>
                  </a:lnTo>
                  <a:lnTo>
                    <a:pt x="351463" y="287855"/>
                  </a:lnTo>
                  <a:lnTo>
                    <a:pt x="351414" y="226660"/>
                  </a:lnTo>
                  <a:lnTo>
                    <a:pt x="346075" y="168905"/>
                  </a:lnTo>
                  <a:lnTo>
                    <a:pt x="335445" y="110746"/>
                  </a:lnTo>
                  <a:lnTo>
                    <a:pt x="305391" y="53362"/>
                  </a:lnTo>
                  <a:lnTo>
                    <a:pt x="284873" y="26859"/>
                  </a:lnTo>
                  <a:lnTo>
                    <a:pt x="258386" y="9778"/>
                  </a:lnTo>
                  <a:lnTo>
                    <a:pt x="235402" y="7466"/>
                  </a:lnTo>
                  <a:lnTo>
                    <a:pt x="173429" y="17361"/>
                  </a:lnTo>
                  <a:lnTo>
                    <a:pt x="15524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43109" y="4822052"/>
              <a:ext cx="21057" cy="178985"/>
            </a:xfrm>
            <a:custGeom>
              <a:avLst/>
              <a:gdLst/>
              <a:ahLst/>
              <a:cxnLst/>
              <a:rect l="0" t="0" r="0" b="0"/>
              <a:pathLst>
                <a:path w="21057" h="178985">
                  <a:moveTo>
                    <a:pt x="21056" y="0"/>
                  </a:moveTo>
                  <a:lnTo>
                    <a:pt x="17937" y="54144"/>
                  </a:lnTo>
                  <a:lnTo>
                    <a:pt x="4268" y="11696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71238" y="4411440"/>
              <a:ext cx="303540" cy="568540"/>
            </a:xfrm>
            <a:custGeom>
              <a:avLst/>
              <a:gdLst/>
              <a:ahLst/>
              <a:cxnLst/>
              <a:rect l="0" t="0" r="0" b="0"/>
              <a:pathLst>
                <a:path w="303540" h="568540">
                  <a:moveTo>
                    <a:pt x="303539" y="0"/>
                  </a:moveTo>
                  <a:lnTo>
                    <a:pt x="244922" y="0"/>
                  </a:lnTo>
                  <a:lnTo>
                    <a:pt x="190748" y="1170"/>
                  </a:lnTo>
                  <a:lnTo>
                    <a:pt x="134987" y="11453"/>
                  </a:lnTo>
                  <a:lnTo>
                    <a:pt x="72116" y="28198"/>
                  </a:lnTo>
                  <a:lnTo>
                    <a:pt x="10385" y="45640"/>
                  </a:lnTo>
                  <a:lnTo>
                    <a:pt x="3988" y="51484"/>
                  </a:lnTo>
                  <a:lnTo>
                    <a:pt x="893" y="58889"/>
                  </a:lnTo>
                  <a:lnTo>
                    <a:pt x="0" y="67335"/>
                  </a:lnTo>
                  <a:lnTo>
                    <a:pt x="5246" y="82960"/>
                  </a:lnTo>
                  <a:lnTo>
                    <a:pt x="56822" y="142352"/>
                  </a:lnTo>
                  <a:lnTo>
                    <a:pt x="116521" y="194102"/>
                  </a:lnTo>
                  <a:lnTo>
                    <a:pt x="175908" y="237171"/>
                  </a:lnTo>
                  <a:lnTo>
                    <a:pt x="229670" y="288119"/>
                  </a:lnTo>
                  <a:lnTo>
                    <a:pt x="272884" y="347731"/>
                  </a:lnTo>
                  <a:lnTo>
                    <a:pt x="286527" y="388341"/>
                  </a:lnTo>
                  <a:lnTo>
                    <a:pt x="290129" y="420210"/>
                  </a:lnTo>
                  <a:lnTo>
                    <a:pt x="280979" y="465448"/>
                  </a:lnTo>
                  <a:lnTo>
                    <a:pt x="266606" y="488016"/>
                  </a:lnTo>
                  <a:lnTo>
                    <a:pt x="207006" y="543573"/>
                  </a:lnTo>
                  <a:lnTo>
                    <a:pt x="166668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74348" y="4785235"/>
              <a:ext cx="107452" cy="159585"/>
            </a:xfrm>
            <a:custGeom>
              <a:avLst/>
              <a:gdLst/>
              <a:ahLst/>
              <a:cxnLst/>
              <a:rect l="0" t="0" r="0" b="0"/>
              <a:pathLst>
                <a:path w="107452" h="159585">
                  <a:moveTo>
                    <a:pt x="5590" y="78930"/>
                  </a:moveTo>
                  <a:lnTo>
                    <a:pt x="0" y="101287"/>
                  </a:lnTo>
                  <a:lnTo>
                    <a:pt x="1863" y="110213"/>
                  </a:lnTo>
                  <a:lnTo>
                    <a:pt x="13292" y="126369"/>
                  </a:lnTo>
                  <a:lnTo>
                    <a:pt x="33189" y="135109"/>
                  </a:lnTo>
                  <a:lnTo>
                    <a:pt x="56461" y="137824"/>
                  </a:lnTo>
                  <a:lnTo>
                    <a:pt x="78502" y="135131"/>
                  </a:lnTo>
                  <a:lnTo>
                    <a:pt x="86953" y="130436"/>
                  </a:lnTo>
                  <a:lnTo>
                    <a:pt x="99463" y="115860"/>
                  </a:lnTo>
                  <a:lnTo>
                    <a:pt x="105803" y="94564"/>
                  </a:lnTo>
                  <a:lnTo>
                    <a:pt x="107451" y="69501"/>
                  </a:lnTo>
                  <a:lnTo>
                    <a:pt x="100631" y="31423"/>
                  </a:lnTo>
                  <a:lnTo>
                    <a:pt x="90334" y="12582"/>
                  </a:lnTo>
                  <a:lnTo>
                    <a:pt x="81973" y="6622"/>
                  </a:lnTo>
                  <a:lnTo>
                    <a:pt x="60205" y="0"/>
                  </a:lnTo>
                  <a:lnTo>
                    <a:pt x="50188" y="574"/>
                  </a:lnTo>
                  <a:lnTo>
                    <a:pt x="32820" y="7450"/>
                  </a:lnTo>
                  <a:lnTo>
                    <a:pt x="17302" y="24545"/>
                  </a:lnTo>
                  <a:lnTo>
                    <a:pt x="9889" y="35654"/>
                  </a:lnTo>
                  <a:lnTo>
                    <a:pt x="4771" y="57357"/>
                  </a:lnTo>
                  <a:lnTo>
                    <a:pt x="5043" y="68057"/>
                  </a:lnTo>
                  <a:lnTo>
                    <a:pt x="11586" y="86187"/>
                  </a:lnTo>
                  <a:lnTo>
                    <a:pt x="34850" y="116889"/>
                  </a:lnTo>
                  <a:lnTo>
                    <a:pt x="42644" y="119444"/>
                  </a:lnTo>
                  <a:lnTo>
                    <a:pt x="60663" y="116044"/>
                  </a:lnTo>
                  <a:lnTo>
                    <a:pt x="84949" y="100975"/>
                  </a:lnTo>
                  <a:lnTo>
                    <a:pt x="93502" y="82099"/>
                  </a:lnTo>
                  <a:lnTo>
                    <a:pt x="95784" y="70514"/>
                  </a:lnTo>
                  <a:lnTo>
                    <a:pt x="92079" y="48284"/>
                  </a:lnTo>
                  <a:lnTo>
                    <a:pt x="87816" y="37442"/>
                  </a:lnTo>
                  <a:lnTo>
                    <a:pt x="73720" y="22277"/>
                  </a:lnTo>
                  <a:lnTo>
                    <a:pt x="65048" y="16595"/>
                  </a:lnTo>
                  <a:lnTo>
                    <a:pt x="55757" y="15147"/>
                  </a:lnTo>
                  <a:lnTo>
                    <a:pt x="36075" y="19776"/>
                  </a:lnTo>
                  <a:lnTo>
                    <a:pt x="28253" y="26626"/>
                  </a:lnTo>
                  <a:lnTo>
                    <a:pt x="16442" y="46715"/>
                  </a:lnTo>
                  <a:lnTo>
                    <a:pt x="8805" y="89922"/>
                  </a:lnTo>
                  <a:lnTo>
                    <a:pt x="12132" y="128591"/>
                  </a:lnTo>
                  <a:lnTo>
                    <a:pt x="16970" y="137774"/>
                  </a:lnTo>
                  <a:lnTo>
                    <a:pt x="31705" y="151097"/>
                  </a:lnTo>
                  <a:lnTo>
                    <a:pt x="53071" y="157798"/>
                  </a:lnTo>
                  <a:lnTo>
                    <a:pt x="65320" y="159584"/>
                  </a:lnTo>
                  <a:lnTo>
                    <a:pt x="74656" y="157266"/>
                  </a:lnTo>
                  <a:lnTo>
                    <a:pt x="82049" y="152211"/>
                  </a:lnTo>
                  <a:lnTo>
                    <a:pt x="88148" y="145332"/>
                  </a:lnTo>
                  <a:lnTo>
                    <a:pt x="94925" y="125210"/>
                  </a:lnTo>
                  <a:lnTo>
                    <a:pt x="96732" y="113293"/>
                  </a:lnTo>
                  <a:lnTo>
                    <a:pt x="92501" y="90693"/>
                  </a:lnTo>
                  <a:lnTo>
                    <a:pt x="81652" y="70120"/>
                  </a:lnTo>
                  <a:lnTo>
                    <a:pt x="65131" y="53178"/>
                  </a:lnTo>
                  <a:lnTo>
                    <a:pt x="56983" y="50064"/>
                  </a:lnTo>
                  <a:lnTo>
                    <a:pt x="49210" y="50327"/>
                  </a:lnTo>
                  <a:lnTo>
                    <a:pt x="41689" y="52843"/>
                  </a:lnTo>
                  <a:lnTo>
                    <a:pt x="36675" y="59199"/>
                  </a:lnTo>
                  <a:lnTo>
                    <a:pt x="31104" y="78740"/>
                  </a:lnTo>
                  <a:lnTo>
                    <a:pt x="33556" y="110459"/>
                  </a:lnTo>
                  <a:lnTo>
                    <a:pt x="38272" y="118667"/>
                  </a:lnTo>
                  <a:lnTo>
                    <a:pt x="52870" y="130906"/>
                  </a:lnTo>
                  <a:lnTo>
                    <a:pt x="56997" y="131128"/>
                  </a:lnTo>
                  <a:lnTo>
                    <a:pt x="58579" y="127767"/>
                  </a:lnTo>
                  <a:lnTo>
                    <a:pt x="57216" y="115844"/>
                  </a:lnTo>
                  <a:lnTo>
                    <a:pt x="47704" y="8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67057" y="4518170"/>
              <a:ext cx="265814" cy="482867"/>
            </a:xfrm>
            <a:custGeom>
              <a:avLst/>
              <a:gdLst/>
              <a:ahLst/>
              <a:cxnLst/>
              <a:rect l="0" t="0" r="0" b="0"/>
              <a:pathLst>
                <a:path w="265814" h="482867">
                  <a:moveTo>
                    <a:pt x="0" y="0"/>
                  </a:moveTo>
                  <a:lnTo>
                    <a:pt x="25677" y="1675"/>
                  </a:lnTo>
                  <a:lnTo>
                    <a:pt x="58481" y="9300"/>
                  </a:lnTo>
                  <a:lnTo>
                    <a:pt x="88657" y="24388"/>
                  </a:lnTo>
                  <a:lnTo>
                    <a:pt x="111428" y="45911"/>
                  </a:lnTo>
                  <a:lnTo>
                    <a:pt x="128177" y="72245"/>
                  </a:lnTo>
                  <a:lnTo>
                    <a:pt x="141844" y="117615"/>
                  </a:lnTo>
                  <a:lnTo>
                    <a:pt x="139524" y="154325"/>
                  </a:lnTo>
                  <a:lnTo>
                    <a:pt x="124978" y="208841"/>
                  </a:lnTo>
                  <a:lnTo>
                    <a:pt x="89682" y="272271"/>
                  </a:lnTo>
                  <a:lnTo>
                    <a:pt x="48167" y="335465"/>
                  </a:lnTo>
                  <a:lnTo>
                    <a:pt x="32739" y="372641"/>
                  </a:lnTo>
                  <a:lnTo>
                    <a:pt x="33933" y="396443"/>
                  </a:lnTo>
                  <a:lnTo>
                    <a:pt x="37527" y="407703"/>
                  </a:lnTo>
                  <a:lnTo>
                    <a:pt x="44602" y="416379"/>
                  </a:lnTo>
                  <a:lnTo>
                    <a:pt x="75747" y="434180"/>
                  </a:lnTo>
                  <a:lnTo>
                    <a:pt x="127664" y="450675"/>
                  </a:lnTo>
                  <a:lnTo>
                    <a:pt x="178087" y="461629"/>
                  </a:lnTo>
                  <a:lnTo>
                    <a:pt x="237046" y="475811"/>
                  </a:lnTo>
                  <a:lnTo>
                    <a:pt x="265813" y="482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024368" y="4414027"/>
            <a:ext cx="1709498" cy="579760"/>
            <a:chOff x="7024368" y="4414027"/>
            <a:chExt cx="1709498" cy="579760"/>
          </a:xfrm>
        </p:grpSpPr>
        <p:sp>
          <p:nvSpPr>
            <p:cNvPr id="77" name="Freeform 76"/>
            <p:cNvSpPr/>
            <p:nvPr/>
          </p:nvSpPr>
          <p:spPr>
            <a:xfrm>
              <a:off x="7024368" y="4464082"/>
              <a:ext cx="250825" cy="505369"/>
            </a:xfrm>
            <a:custGeom>
              <a:avLst/>
              <a:gdLst/>
              <a:ahLst/>
              <a:cxnLst/>
              <a:rect l="0" t="0" r="0" b="0"/>
              <a:pathLst>
                <a:path w="250825" h="505369">
                  <a:moveTo>
                    <a:pt x="250824" y="0"/>
                  </a:moveTo>
                  <a:lnTo>
                    <a:pt x="223267" y="7236"/>
                  </a:lnTo>
                  <a:lnTo>
                    <a:pt x="167045" y="12998"/>
                  </a:lnTo>
                  <a:lnTo>
                    <a:pt x="110532" y="25055"/>
                  </a:lnTo>
                  <a:lnTo>
                    <a:pt x="55479" y="32636"/>
                  </a:lnTo>
                  <a:lnTo>
                    <a:pt x="31812" y="42191"/>
                  </a:lnTo>
                  <a:lnTo>
                    <a:pt x="15834" y="57356"/>
                  </a:lnTo>
                  <a:lnTo>
                    <a:pt x="9936" y="66314"/>
                  </a:lnTo>
                  <a:lnTo>
                    <a:pt x="1634" y="101277"/>
                  </a:lnTo>
                  <a:lnTo>
                    <a:pt x="0" y="153843"/>
                  </a:lnTo>
                  <a:lnTo>
                    <a:pt x="7919" y="188303"/>
                  </a:lnTo>
                  <a:lnTo>
                    <a:pt x="18474" y="210033"/>
                  </a:lnTo>
                  <a:lnTo>
                    <a:pt x="37202" y="225149"/>
                  </a:lnTo>
                  <a:lnTo>
                    <a:pt x="93664" y="249492"/>
                  </a:lnTo>
                  <a:lnTo>
                    <a:pt x="154551" y="281264"/>
                  </a:lnTo>
                  <a:lnTo>
                    <a:pt x="203948" y="310106"/>
                  </a:lnTo>
                  <a:lnTo>
                    <a:pt x="229655" y="338328"/>
                  </a:lnTo>
                  <a:lnTo>
                    <a:pt x="240635" y="358599"/>
                  </a:lnTo>
                  <a:lnTo>
                    <a:pt x="243175" y="382426"/>
                  </a:lnTo>
                  <a:lnTo>
                    <a:pt x="242215" y="395331"/>
                  </a:lnTo>
                  <a:lnTo>
                    <a:pt x="231789" y="419028"/>
                  </a:lnTo>
                  <a:lnTo>
                    <a:pt x="202090" y="457248"/>
                  </a:lnTo>
                  <a:lnTo>
                    <a:pt x="169574" y="480062"/>
                  </a:lnTo>
                  <a:lnTo>
                    <a:pt x="107038" y="501227"/>
                  </a:lnTo>
                  <a:lnTo>
                    <a:pt x="92896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69948" y="4464082"/>
              <a:ext cx="210568" cy="421142"/>
            </a:xfrm>
            <a:custGeom>
              <a:avLst/>
              <a:gdLst/>
              <a:ahLst/>
              <a:cxnLst/>
              <a:rect l="0" t="0" r="0" b="0"/>
              <a:pathLst>
                <a:path w="210568" h="421142">
                  <a:moveTo>
                    <a:pt x="200041" y="0"/>
                  </a:moveTo>
                  <a:lnTo>
                    <a:pt x="145897" y="14573"/>
                  </a:lnTo>
                  <a:lnTo>
                    <a:pt x="85417" y="46157"/>
                  </a:lnTo>
                  <a:lnTo>
                    <a:pt x="37331" y="80789"/>
                  </a:lnTo>
                  <a:lnTo>
                    <a:pt x="34246" y="87785"/>
                  </a:lnTo>
                  <a:lnTo>
                    <a:pt x="34529" y="94788"/>
                  </a:lnTo>
                  <a:lnTo>
                    <a:pt x="37058" y="101797"/>
                  </a:lnTo>
                  <a:lnTo>
                    <a:pt x="43422" y="107639"/>
                  </a:lnTo>
                  <a:lnTo>
                    <a:pt x="87260" y="125421"/>
                  </a:lnTo>
                  <a:lnTo>
                    <a:pt x="127240" y="142837"/>
                  </a:lnTo>
                  <a:lnTo>
                    <a:pt x="187075" y="183063"/>
                  </a:lnTo>
                  <a:lnTo>
                    <a:pt x="204417" y="201854"/>
                  </a:lnTo>
                  <a:lnTo>
                    <a:pt x="208808" y="212949"/>
                  </a:lnTo>
                  <a:lnTo>
                    <a:pt x="210567" y="237754"/>
                  </a:lnTo>
                  <a:lnTo>
                    <a:pt x="204980" y="272437"/>
                  </a:lnTo>
                  <a:lnTo>
                    <a:pt x="190326" y="299352"/>
                  </a:lnTo>
                  <a:lnTo>
                    <a:pt x="151333" y="339707"/>
                  </a:lnTo>
                  <a:lnTo>
                    <a:pt x="110740" y="366207"/>
                  </a:lnTo>
                  <a:lnTo>
                    <a:pt x="51454" y="402121"/>
                  </a:lnTo>
                  <a:lnTo>
                    <a:pt x="16532" y="417037"/>
                  </a:lnTo>
                  <a:lnTo>
                    <a:pt x="0" y="421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22632" y="4779938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4893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27917" y="4500607"/>
              <a:ext cx="273742" cy="447788"/>
            </a:xfrm>
            <a:custGeom>
              <a:avLst/>
              <a:gdLst/>
              <a:ahLst/>
              <a:cxnLst/>
              <a:rect l="0" t="0" r="0" b="0"/>
              <a:pathLst>
                <a:path w="273742" h="447788">
                  <a:moveTo>
                    <a:pt x="0" y="5590"/>
                  </a:moveTo>
                  <a:lnTo>
                    <a:pt x="16768" y="0"/>
                  </a:lnTo>
                  <a:lnTo>
                    <a:pt x="55142" y="2114"/>
                  </a:lnTo>
                  <a:lnTo>
                    <a:pt x="92377" y="15738"/>
                  </a:lnTo>
                  <a:lnTo>
                    <a:pt x="108517" y="31157"/>
                  </a:lnTo>
                  <a:lnTo>
                    <a:pt x="124180" y="62688"/>
                  </a:lnTo>
                  <a:lnTo>
                    <a:pt x="130060" y="88288"/>
                  </a:lnTo>
                  <a:lnTo>
                    <a:pt x="124303" y="145971"/>
                  </a:lnTo>
                  <a:lnTo>
                    <a:pt x="112090" y="189904"/>
                  </a:lnTo>
                  <a:lnTo>
                    <a:pt x="81412" y="241779"/>
                  </a:lnTo>
                  <a:lnTo>
                    <a:pt x="57397" y="283152"/>
                  </a:lnTo>
                  <a:lnTo>
                    <a:pt x="52026" y="311055"/>
                  </a:lnTo>
                  <a:lnTo>
                    <a:pt x="52232" y="325046"/>
                  </a:lnTo>
                  <a:lnTo>
                    <a:pt x="55878" y="335544"/>
                  </a:lnTo>
                  <a:lnTo>
                    <a:pt x="69288" y="350328"/>
                  </a:lnTo>
                  <a:lnTo>
                    <a:pt x="96569" y="370817"/>
                  </a:lnTo>
                  <a:lnTo>
                    <a:pt x="152869" y="391465"/>
                  </a:lnTo>
                  <a:lnTo>
                    <a:pt x="210264" y="413741"/>
                  </a:lnTo>
                  <a:lnTo>
                    <a:pt x="246354" y="429120"/>
                  </a:lnTo>
                  <a:lnTo>
                    <a:pt x="273741" y="4477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14451" y="4414027"/>
              <a:ext cx="213592" cy="171620"/>
            </a:xfrm>
            <a:custGeom>
              <a:avLst/>
              <a:gdLst/>
              <a:ahLst/>
              <a:cxnLst/>
              <a:rect l="0" t="0" r="0" b="0"/>
              <a:pathLst>
                <a:path w="213592" h="171620">
                  <a:moveTo>
                    <a:pt x="213591" y="50055"/>
                  </a:moveTo>
                  <a:lnTo>
                    <a:pt x="176504" y="15309"/>
                  </a:lnTo>
                  <a:lnTo>
                    <a:pt x="158503" y="6146"/>
                  </a:lnTo>
                  <a:lnTo>
                    <a:pt x="123049" y="0"/>
                  </a:lnTo>
                  <a:lnTo>
                    <a:pt x="82908" y="9358"/>
                  </a:lnTo>
                  <a:lnTo>
                    <a:pt x="58413" y="26899"/>
                  </a:lnTo>
                  <a:lnTo>
                    <a:pt x="19681" y="70698"/>
                  </a:lnTo>
                  <a:lnTo>
                    <a:pt x="2367" y="102575"/>
                  </a:lnTo>
                  <a:lnTo>
                    <a:pt x="0" y="123700"/>
                  </a:lnTo>
                  <a:lnTo>
                    <a:pt x="4018" y="143618"/>
                  </a:lnTo>
                  <a:lnTo>
                    <a:pt x="13602" y="160269"/>
                  </a:lnTo>
                  <a:lnTo>
                    <a:pt x="21773" y="165645"/>
                  </a:lnTo>
                  <a:lnTo>
                    <a:pt x="43330" y="171619"/>
                  </a:lnTo>
                  <a:lnTo>
                    <a:pt x="68509" y="168035"/>
                  </a:lnTo>
                  <a:lnTo>
                    <a:pt x="122802" y="146670"/>
                  </a:lnTo>
                  <a:lnTo>
                    <a:pt x="159004" y="126775"/>
                  </a:lnTo>
                  <a:lnTo>
                    <a:pt x="174901" y="109889"/>
                  </a:lnTo>
                  <a:lnTo>
                    <a:pt x="192533" y="81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06984" y="4464082"/>
              <a:ext cx="147400" cy="431670"/>
            </a:xfrm>
            <a:custGeom>
              <a:avLst/>
              <a:gdLst/>
              <a:ahLst/>
              <a:cxnLst/>
              <a:rect l="0" t="0" r="0" b="0"/>
              <a:pathLst>
                <a:path w="147400" h="431670">
                  <a:moveTo>
                    <a:pt x="147399" y="0"/>
                  </a:moveTo>
                  <a:lnTo>
                    <a:pt x="129442" y="53875"/>
                  </a:lnTo>
                  <a:lnTo>
                    <a:pt x="106661" y="116626"/>
                  </a:lnTo>
                  <a:lnTo>
                    <a:pt x="87105" y="166228"/>
                  </a:lnTo>
                  <a:lnTo>
                    <a:pt x="72082" y="217969"/>
                  </a:lnTo>
                  <a:lnTo>
                    <a:pt x="55355" y="273383"/>
                  </a:lnTo>
                  <a:lnTo>
                    <a:pt x="38498" y="321338"/>
                  </a:lnTo>
                  <a:lnTo>
                    <a:pt x="18610" y="38370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03087" y="4745090"/>
              <a:ext cx="230779" cy="248697"/>
            </a:xfrm>
            <a:custGeom>
              <a:avLst/>
              <a:gdLst/>
              <a:ahLst/>
              <a:cxnLst/>
              <a:rect l="0" t="0" r="0" b="0"/>
              <a:pathLst>
                <a:path w="230779" h="248697">
                  <a:moveTo>
                    <a:pt x="140809" y="34848"/>
                  </a:moveTo>
                  <a:lnTo>
                    <a:pt x="135220" y="18080"/>
                  </a:lnTo>
                  <a:lnTo>
                    <a:pt x="123118" y="6728"/>
                  </a:lnTo>
                  <a:lnTo>
                    <a:pt x="114976" y="2064"/>
                  </a:lnTo>
                  <a:lnTo>
                    <a:pt x="96573" y="0"/>
                  </a:lnTo>
                  <a:lnTo>
                    <a:pt x="76695" y="4152"/>
                  </a:lnTo>
                  <a:lnTo>
                    <a:pt x="56161" y="13796"/>
                  </a:lnTo>
                  <a:lnTo>
                    <a:pt x="38457" y="32120"/>
                  </a:lnTo>
                  <a:lnTo>
                    <a:pt x="13617" y="76423"/>
                  </a:lnTo>
                  <a:lnTo>
                    <a:pt x="1217" y="113977"/>
                  </a:lnTo>
                  <a:lnTo>
                    <a:pt x="0" y="137866"/>
                  </a:lnTo>
                  <a:lnTo>
                    <a:pt x="8750" y="181799"/>
                  </a:lnTo>
                  <a:lnTo>
                    <a:pt x="23952" y="208110"/>
                  </a:lnTo>
                  <a:lnTo>
                    <a:pt x="54452" y="230724"/>
                  </a:lnTo>
                  <a:lnTo>
                    <a:pt x="93125" y="246653"/>
                  </a:lnTo>
                  <a:lnTo>
                    <a:pt x="117276" y="248696"/>
                  </a:lnTo>
                  <a:lnTo>
                    <a:pt x="161377" y="240476"/>
                  </a:lnTo>
                  <a:lnTo>
                    <a:pt x="193306" y="219777"/>
                  </a:lnTo>
                  <a:lnTo>
                    <a:pt x="219406" y="191417"/>
                  </a:lnTo>
                  <a:lnTo>
                    <a:pt x="228383" y="167995"/>
                  </a:lnTo>
                  <a:lnTo>
                    <a:pt x="230778" y="155198"/>
                  </a:lnTo>
                  <a:lnTo>
                    <a:pt x="227198" y="128501"/>
                  </a:lnTo>
                  <a:lnTo>
                    <a:pt x="200539" y="68844"/>
                  </a:lnTo>
                  <a:lnTo>
                    <a:pt x="182923" y="34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5455975" y="4464082"/>
            <a:ext cx="264546" cy="536955"/>
          </a:xfrm>
          <a:custGeom>
            <a:avLst/>
            <a:gdLst/>
            <a:ahLst/>
            <a:cxnLst/>
            <a:rect l="0" t="0" r="0" b="0"/>
            <a:pathLst>
              <a:path w="264546" h="536955">
                <a:moveTo>
                  <a:pt x="187299" y="0"/>
                </a:moveTo>
                <a:lnTo>
                  <a:pt x="138369" y="0"/>
                </a:lnTo>
                <a:lnTo>
                  <a:pt x="84827" y="5590"/>
                </a:lnTo>
                <a:lnTo>
                  <a:pt x="34390" y="19129"/>
                </a:lnTo>
                <a:lnTo>
                  <a:pt x="15615" y="30339"/>
                </a:lnTo>
                <a:lnTo>
                  <a:pt x="9672" y="38943"/>
                </a:lnTo>
                <a:lnTo>
                  <a:pt x="1308" y="73410"/>
                </a:lnTo>
                <a:lnTo>
                  <a:pt x="0" y="112089"/>
                </a:lnTo>
                <a:lnTo>
                  <a:pt x="12578" y="167966"/>
                </a:lnTo>
                <a:lnTo>
                  <a:pt x="18176" y="173979"/>
                </a:lnTo>
                <a:lnTo>
                  <a:pt x="25417" y="176817"/>
                </a:lnTo>
                <a:lnTo>
                  <a:pt x="42822" y="176852"/>
                </a:lnTo>
                <a:lnTo>
                  <a:pt x="72352" y="172634"/>
                </a:lnTo>
                <a:lnTo>
                  <a:pt x="92928" y="175382"/>
                </a:lnTo>
                <a:lnTo>
                  <a:pt x="145236" y="201416"/>
                </a:lnTo>
                <a:lnTo>
                  <a:pt x="187309" y="233978"/>
                </a:lnTo>
                <a:lnTo>
                  <a:pt x="219840" y="281441"/>
                </a:lnTo>
                <a:lnTo>
                  <a:pt x="241864" y="332064"/>
                </a:lnTo>
                <a:lnTo>
                  <a:pt x="258449" y="380709"/>
                </a:lnTo>
                <a:lnTo>
                  <a:pt x="264545" y="414869"/>
                </a:lnTo>
                <a:lnTo>
                  <a:pt x="260230" y="464646"/>
                </a:lnTo>
                <a:lnTo>
                  <a:pt x="250518" y="490779"/>
                </a:lnTo>
                <a:lnTo>
                  <a:pt x="226308" y="519633"/>
                </a:lnTo>
                <a:lnTo>
                  <a:pt x="200737" y="529256"/>
                </a:lnTo>
                <a:lnTo>
                  <a:pt x="153456" y="534673"/>
                </a:lnTo>
                <a:lnTo>
                  <a:pt x="108641" y="536278"/>
                </a:lnTo>
                <a:lnTo>
                  <a:pt x="71486" y="5369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402877" y="235441"/>
            <a:ext cx="8262282" cy="554197"/>
            <a:chOff x="1402877" y="235441"/>
            <a:chExt cx="8262282" cy="554197"/>
          </a:xfrm>
        </p:grpSpPr>
        <p:sp>
          <p:nvSpPr>
            <p:cNvPr id="2" name="Freeform 1"/>
            <p:cNvSpPr/>
            <p:nvPr/>
          </p:nvSpPr>
          <p:spPr>
            <a:xfrm>
              <a:off x="1402877" y="266074"/>
              <a:ext cx="439611" cy="498221"/>
            </a:xfrm>
            <a:custGeom>
              <a:avLst/>
              <a:gdLst/>
              <a:ahLst/>
              <a:cxnLst/>
              <a:rect l="0" t="0" r="0" b="0"/>
              <a:pathLst>
                <a:path w="439611" h="498221">
                  <a:moveTo>
                    <a:pt x="50055" y="39252"/>
                  </a:moveTo>
                  <a:lnTo>
                    <a:pt x="15308" y="93127"/>
                  </a:lnTo>
                  <a:lnTo>
                    <a:pt x="6146" y="113499"/>
                  </a:lnTo>
                  <a:lnTo>
                    <a:pt x="3235" y="115656"/>
                  </a:lnTo>
                  <a:lnTo>
                    <a:pt x="1294" y="112415"/>
                  </a:lnTo>
                  <a:lnTo>
                    <a:pt x="0" y="105575"/>
                  </a:lnTo>
                  <a:lnTo>
                    <a:pt x="3769" y="79180"/>
                  </a:lnTo>
                  <a:lnTo>
                    <a:pt x="17883" y="49133"/>
                  </a:lnTo>
                  <a:lnTo>
                    <a:pt x="42473" y="23592"/>
                  </a:lnTo>
                  <a:lnTo>
                    <a:pt x="71985" y="6796"/>
                  </a:lnTo>
                  <a:lnTo>
                    <a:pt x="108546" y="0"/>
                  </a:lnTo>
                  <a:lnTo>
                    <a:pt x="149014" y="3575"/>
                  </a:lnTo>
                  <a:lnTo>
                    <a:pt x="190641" y="17633"/>
                  </a:lnTo>
                  <a:lnTo>
                    <a:pt x="227021" y="42205"/>
                  </a:lnTo>
                  <a:lnTo>
                    <a:pt x="260027" y="77302"/>
                  </a:lnTo>
                  <a:lnTo>
                    <a:pt x="280855" y="117336"/>
                  </a:lnTo>
                  <a:lnTo>
                    <a:pt x="294435" y="170013"/>
                  </a:lnTo>
                  <a:lnTo>
                    <a:pt x="294690" y="230074"/>
                  </a:lnTo>
                  <a:lnTo>
                    <a:pt x="298766" y="289205"/>
                  </a:lnTo>
                  <a:lnTo>
                    <a:pt x="287613" y="347852"/>
                  </a:lnTo>
                  <a:lnTo>
                    <a:pt x="268816" y="404237"/>
                  </a:lnTo>
                  <a:lnTo>
                    <a:pt x="251874" y="432705"/>
                  </a:lnTo>
                  <a:lnTo>
                    <a:pt x="208377" y="470521"/>
                  </a:lnTo>
                  <a:lnTo>
                    <a:pt x="168455" y="491989"/>
                  </a:lnTo>
                  <a:lnTo>
                    <a:pt x="128161" y="498220"/>
                  </a:lnTo>
                  <a:lnTo>
                    <a:pt x="71692" y="487441"/>
                  </a:lnTo>
                  <a:lnTo>
                    <a:pt x="53433" y="474753"/>
                  </a:lnTo>
                  <a:lnTo>
                    <a:pt x="45288" y="466457"/>
                  </a:lnTo>
                  <a:lnTo>
                    <a:pt x="36238" y="441640"/>
                  </a:lnTo>
                  <a:lnTo>
                    <a:pt x="34555" y="413453"/>
                  </a:lnTo>
                  <a:lnTo>
                    <a:pt x="41607" y="389228"/>
                  </a:lnTo>
                  <a:lnTo>
                    <a:pt x="55659" y="369882"/>
                  </a:lnTo>
                  <a:lnTo>
                    <a:pt x="73603" y="354654"/>
                  </a:lnTo>
                  <a:lnTo>
                    <a:pt x="93276" y="343987"/>
                  </a:lnTo>
                  <a:lnTo>
                    <a:pt x="129672" y="336994"/>
                  </a:lnTo>
                  <a:lnTo>
                    <a:pt x="185062" y="343037"/>
                  </a:lnTo>
                  <a:lnTo>
                    <a:pt x="234076" y="352180"/>
                  </a:lnTo>
                  <a:lnTo>
                    <a:pt x="284474" y="363469"/>
                  </a:lnTo>
                  <a:lnTo>
                    <a:pt x="344018" y="381412"/>
                  </a:lnTo>
                  <a:lnTo>
                    <a:pt x="389839" y="382008"/>
                  </a:lnTo>
                  <a:lnTo>
                    <a:pt x="439610" y="376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88571" y="365724"/>
              <a:ext cx="347807" cy="337343"/>
            </a:xfrm>
            <a:custGeom>
              <a:avLst/>
              <a:gdLst/>
              <a:ahLst/>
              <a:cxnLst/>
              <a:rect l="0" t="0" r="0" b="0"/>
              <a:pathLst>
                <a:path w="347807" h="337343">
                  <a:moveTo>
                    <a:pt x="196071" y="13301"/>
                  </a:moveTo>
                  <a:lnTo>
                    <a:pt x="184893" y="2123"/>
                  </a:lnTo>
                  <a:lnTo>
                    <a:pt x="178090" y="0"/>
                  </a:lnTo>
                  <a:lnTo>
                    <a:pt x="151749" y="2601"/>
                  </a:lnTo>
                  <a:lnTo>
                    <a:pt x="122887" y="11951"/>
                  </a:lnTo>
                  <a:lnTo>
                    <a:pt x="78708" y="47713"/>
                  </a:lnTo>
                  <a:lnTo>
                    <a:pt x="31605" y="108306"/>
                  </a:lnTo>
                  <a:lnTo>
                    <a:pt x="5483" y="158626"/>
                  </a:lnTo>
                  <a:lnTo>
                    <a:pt x="0" y="200900"/>
                  </a:lnTo>
                  <a:lnTo>
                    <a:pt x="8036" y="260755"/>
                  </a:lnTo>
                  <a:lnTo>
                    <a:pt x="11053" y="273027"/>
                  </a:lnTo>
                  <a:lnTo>
                    <a:pt x="23764" y="292901"/>
                  </a:lnTo>
                  <a:lnTo>
                    <a:pt x="41111" y="308364"/>
                  </a:lnTo>
                  <a:lnTo>
                    <a:pt x="83963" y="327822"/>
                  </a:lnTo>
                  <a:lnTo>
                    <a:pt x="137142" y="337342"/>
                  </a:lnTo>
                  <a:lnTo>
                    <a:pt x="178740" y="333401"/>
                  </a:lnTo>
                  <a:lnTo>
                    <a:pt x="233549" y="313184"/>
                  </a:lnTo>
                  <a:lnTo>
                    <a:pt x="267227" y="292318"/>
                  </a:lnTo>
                  <a:lnTo>
                    <a:pt x="322059" y="231897"/>
                  </a:lnTo>
                  <a:lnTo>
                    <a:pt x="329196" y="222203"/>
                  </a:lnTo>
                  <a:lnTo>
                    <a:pt x="337126" y="198953"/>
                  </a:lnTo>
                  <a:lnTo>
                    <a:pt x="347806" y="145900"/>
                  </a:lnTo>
                  <a:lnTo>
                    <a:pt x="345007" y="121367"/>
                  </a:lnTo>
                  <a:lnTo>
                    <a:pt x="324146" y="77022"/>
                  </a:lnTo>
                  <a:lnTo>
                    <a:pt x="298750" y="45050"/>
                  </a:lnTo>
                  <a:lnTo>
                    <a:pt x="268998" y="24528"/>
                  </a:lnTo>
                  <a:lnTo>
                    <a:pt x="228674" y="8283"/>
                  </a:lnTo>
                  <a:lnTo>
                    <a:pt x="196071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37326" y="373434"/>
              <a:ext cx="309213" cy="416204"/>
            </a:xfrm>
            <a:custGeom>
              <a:avLst/>
              <a:gdLst/>
              <a:ahLst/>
              <a:cxnLst/>
              <a:rect l="0" t="0" r="0" b="0"/>
              <a:pathLst>
                <a:path w="309213" h="416204">
                  <a:moveTo>
                    <a:pt x="0" y="5591"/>
                  </a:moveTo>
                  <a:lnTo>
                    <a:pt x="16768" y="2"/>
                  </a:lnTo>
                  <a:lnTo>
                    <a:pt x="75445" y="4047"/>
                  </a:lnTo>
                  <a:lnTo>
                    <a:pt x="130196" y="5286"/>
                  </a:lnTo>
                  <a:lnTo>
                    <a:pt x="186072" y="5531"/>
                  </a:lnTo>
                  <a:lnTo>
                    <a:pt x="245288" y="5580"/>
                  </a:lnTo>
                  <a:lnTo>
                    <a:pt x="301786" y="0"/>
                  </a:lnTo>
                  <a:lnTo>
                    <a:pt x="307645" y="1864"/>
                  </a:lnTo>
                  <a:lnTo>
                    <a:pt x="309212" y="6616"/>
                  </a:lnTo>
                  <a:lnTo>
                    <a:pt x="307917" y="13293"/>
                  </a:lnTo>
                  <a:lnTo>
                    <a:pt x="297119" y="26952"/>
                  </a:lnTo>
                  <a:lnTo>
                    <a:pt x="281792" y="43161"/>
                  </a:lnTo>
                  <a:lnTo>
                    <a:pt x="238737" y="101918"/>
                  </a:lnTo>
                  <a:lnTo>
                    <a:pt x="190474" y="161442"/>
                  </a:lnTo>
                  <a:lnTo>
                    <a:pt x="154819" y="221477"/>
                  </a:lnTo>
                  <a:lnTo>
                    <a:pt x="123605" y="276180"/>
                  </a:lnTo>
                  <a:lnTo>
                    <a:pt x="94909" y="328926"/>
                  </a:lnTo>
                  <a:lnTo>
                    <a:pt x="60989" y="391759"/>
                  </a:lnTo>
                  <a:lnTo>
                    <a:pt x="42114" y="416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48021" y="526424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5213" y="1375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79606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50277" y="432535"/>
              <a:ext cx="273711" cy="268737"/>
            </a:xfrm>
            <a:custGeom>
              <a:avLst/>
              <a:gdLst/>
              <a:ahLst/>
              <a:cxnLst/>
              <a:rect l="0" t="0" r="0" b="0"/>
              <a:pathLst>
                <a:path w="273711" h="268737">
                  <a:moveTo>
                    <a:pt x="160956" y="20190"/>
                  </a:moveTo>
                  <a:lnTo>
                    <a:pt x="149778" y="9012"/>
                  </a:lnTo>
                  <a:lnTo>
                    <a:pt x="131811" y="3523"/>
                  </a:lnTo>
                  <a:lnTo>
                    <a:pt x="82149" y="0"/>
                  </a:lnTo>
                  <a:lnTo>
                    <a:pt x="58080" y="5757"/>
                  </a:lnTo>
                  <a:lnTo>
                    <a:pt x="27919" y="22153"/>
                  </a:lnTo>
                  <a:lnTo>
                    <a:pt x="12921" y="36270"/>
                  </a:lnTo>
                  <a:lnTo>
                    <a:pt x="2356" y="54243"/>
                  </a:lnTo>
                  <a:lnTo>
                    <a:pt x="0" y="73929"/>
                  </a:lnTo>
                  <a:lnTo>
                    <a:pt x="1009" y="84092"/>
                  </a:lnTo>
                  <a:lnTo>
                    <a:pt x="6362" y="92037"/>
                  </a:lnTo>
                  <a:lnTo>
                    <a:pt x="24787" y="103985"/>
                  </a:lnTo>
                  <a:lnTo>
                    <a:pt x="45455" y="106955"/>
                  </a:lnTo>
                  <a:lnTo>
                    <a:pt x="106232" y="105922"/>
                  </a:lnTo>
                  <a:lnTo>
                    <a:pt x="161238" y="112817"/>
                  </a:lnTo>
                  <a:lnTo>
                    <a:pt x="189158" y="116340"/>
                  </a:lnTo>
                  <a:lnTo>
                    <a:pt x="228843" y="131477"/>
                  </a:lnTo>
                  <a:lnTo>
                    <a:pt x="248060" y="144130"/>
                  </a:lnTo>
                  <a:lnTo>
                    <a:pt x="261280" y="160672"/>
                  </a:lnTo>
                  <a:lnTo>
                    <a:pt x="269885" y="180893"/>
                  </a:lnTo>
                  <a:lnTo>
                    <a:pt x="273710" y="205477"/>
                  </a:lnTo>
                  <a:lnTo>
                    <a:pt x="269170" y="225762"/>
                  </a:lnTo>
                  <a:lnTo>
                    <a:pt x="247193" y="257849"/>
                  </a:lnTo>
                  <a:lnTo>
                    <a:pt x="227749" y="266196"/>
                  </a:lnTo>
                  <a:lnTo>
                    <a:pt x="204680" y="268736"/>
                  </a:lnTo>
                  <a:lnTo>
                    <a:pt x="145050" y="257829"/>
                  </a:lnTo>
                  <a:lnTo>
                    <a:pt x="85841" y="244275"/>
                  </a:lnTo>
                  <a:lnTo>
                    <a:pt x="66199" y="241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79813" y="273740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0529" y="52051"/>
                  </a:lnTo>
                  <a:lnTo>
                    <a:pt x="10529" y="101990"/>
                  </a:lnTo>
                  <a:lnTo>
                    <a:pt x="7409" y="155782"/>
                  </a:lnTo>
                  <a:lnTo>
                    <a:pt x="3293" y="199088"/>
                  </a:lnTo>
                  <a:lnTo>
                    <a:pt x="1463" y="241732"/>
                  </a:lnTo>
                  <a:lnTo>
                    <a:pt x="434" y="305201"/>
                  </a:lnTo>
                  <a:lnTo>
                    <a:pt x="128" y="357282"/>
                  </a:lnTo>
                  <a:lnTo>
                    <a:pt x="25" y="41935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24609" y="315854"/>
              <a:ext cx="297319" cy="235906"/>
            </a:xfrm>
            <a:custGeom>
              <a:avLst/>
              <a:gdLst/>
              <a:ahLst/>
              <a:cxnLst/>
              <a:rect l="0" t="0" r="0" b="0"/>
              <a:pathLst>
                <a:path w="297319" h="235906">
                  <a:moveTo>
                    <a:pt x="297318" y="126342"/>
                  </a:moveTo>
                  <a:lnTo>
                    <a:pt x="243443" y="155023"/>
                  </a:lnTo>
                  <a:lnTo>
                    <a:pt x="186282" y="186546"/>
                  </a:lnTo>
                  <a:lnTo>
                    <a:pt x="130759" y="213017"/>
                  </a:lnTo>
                  <a:lnTo>
                    <a:pt x="70919" y="230724"/>
                  </a:lnTo>
                  <a:lnTo>
                    <a:pt x="45788" y="235905"/>
                  </a:lnTo>
                  <a:lnTo>
                    <a:pt x="19021" y="234309"/>
                  </a:lnTo>
                  <a:lnTo>
                    <a:pt x="10011" y="228736"/>
                  </a:lnTo>
                  <a:lnTo>
                    <a:pt x="4005" y="220341"/>
                  </a:lnTo>
                  <a:lnTo>
                    <a:pt x="0" y="210065"/>
                  </a:lnTo>
                  <a:lnTo>
                    <a:pt x="1790" y="186169"/>
                  </a:lnTo>
                  <a:lnTo>
                    <a:pt x="21141" y="126119"/>
                  </a:lnTo>
                  <a:lnTo>
                    <a:pt x="45540" y="72963"/>
                  </a:lnTo>
                  <a:lnTo>
                    <a:pt x="72255" y="10219"/>
                  </a:lnTo>
                  <a:lnTo>
                    <a:pt x="762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59390" y="242155"/>
              <a:ext cx="221500" cy="455670"/>
            </a:xfrm>
            <a:custGeom>
              <a:avLst/>
              <a:gdLst/>
              <a:ahLst/>
              <a:cxnLst/>
              <a:rect l="0" t="0" r="0" b="0"/>
              <a:pathLst>
                <a:path w="221500" h="455670">
                  <a:moveTo>
                    <a:pt x="194164" y="0"/>
                  </a:moveTo>
                  <a:lnTo>
                    <a:pt x="144666" y="58563"/>
                  </a:lnTo>
                  <a:lnTo>
                    <a:pt x="102885" y="119809"/>
                  </a:lnTo>
                  <a:lnTo>
                    <a:pt x="70937" y="177315"/>
                  </a:lnTo>
                  <a:lnTo>
                    <a:pt x="55097" y="206956"/>
                  </a:lnTo>
                  <a:lnTo>
                    <a:pt x="38705" y="233676"/>
                  </a:lnTo>
                  <a:lnTo>
                    <a:pt x="19014" y="286879"/>
                  </a:lnTo>
                  <a:lnTo>
                    <a:pt x="4716" y="349342"/>
                  </a:lnTo>
                  <a:lnTo>
                    <a:pt x="0" y="381041"/>
                  </a:lnTo>
                  <a:lnTo>
                    <a:pt x="1804" y="406828"/>
                  </a:lnTo>
                  <a:lnTo>
                    <a:pt x="9625" y="426867"/>
                  </a:lnTo>
                  <a:lnTo>
                    <a:pt x="14986" y="435487"/>
                  </a:lnTo>
                  <a:lnTo>
                    <a:pt x="30302" y="448183"/>
                  </a:lnTo>
                  <a:lnTo>
                    <a:pt x="39299" y="453207"/>
                  </a:lnTo>
                  <a:lnTo>
                    <a:pt x="58654" y="455669"/>
                  </a:lnTo>
                  <a:lnTo>
                    <a:pt x="99676" y="447718"/>
                  </a:lnTo>
                  <a:lnTo>
                    <a:pt x="136662" y="432654"/>
                  </a:lnTo>
                  <a:lnTo>
                    <a:pt x="189612" y="383777"/>
                  </a:lnTo>
                  <a:lnTo>
                    <a:pt x="211403" y="356257"/>
                  </a:lnTo>
                  <a:lnTo>
                    <a:pt x="219373" y="333032"/>
                  </a:lnTo>
                  <a:lnTo>
                    <a:pt x="221499" y="320287"/>
                  </a:lnTo>
                  <a:lnTo>
                    <a:pt x="217621" y="299887"/>
                  </a:lnTo>
                  <a:lnTo>
                    <a:pt x="213312" y="291172"/>
                  </a:lnTo>
                  <a:lnTo>
                    <a:pt x="196045" y="278368"/>
                  </a:lnTo>
                  <a:lnTo>
                    <a:pt x="184890" y="273316"/>
                  </a:lnTo>
                  <a:lnTo>
                    <a:pt x="163136" y="270823"/>
                  </a:lnTo>
                  <a:lnTo>
                    <a:pt x="120575" y="278754"/>
                  </a:lnTo>
                  <a:lnTo>
                    <a:pt x="79542" y="299991"/>
                  </a:lnTo>
                  <a:lnTo>
                    <a:pt x="362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9509" y="268151"/>
              <a:ext cx="135079" cy="138045"/>
            </a:xfrm>
            <a:custGeom>
              <a:avLst/>
              <a:gdLst/>
              <a:ahLst/>
              <a:cxnLst/>
              <a:rect l="0" t="0" r="0" b="0"/>
              <a:pathLst>
                <a:path w="135079" h="138045">
                  <a:moveTo>
                    <a:pt x="121486" y="5589"/>
                  </a:moveTo>
                  <a:lnTo>
                    <a:pt x="104718" y="0"/>
                  </a:lnTo>
                  <a:lnTo>
                    <a:pt x="71934" y="2114"/>
                  </a:lnTo>
                  <a:lnTo>
                    <a:pt x="38173" y="10149"/>
                  </a:lnTo>
                  <a:lnTo>
                    <a:pt x="19728" y="22824"/>
                  </a:lnTo>
                  <a:lnTo>
                    <a:pt x="11533" y="31117"/>
                  </a:lnTo>
                  <a:lnTo>
                    <a:pt x="2428" y="52810"/>
                  </a:lnTo>
                  <a:lnTo>
                    <a:pt x="0" y="65146"/>
                  </a:lnTo>
                  <a:lnTo>
                    <a:pt x="3541" y="88211"/>
                  </a:lnTo>
                  <a:lnTo>
                    <a:pt x="18689" y="117807"/>
                  </a:lnTo>
                  <a:lnTo>
                    <a:pt x="24879" y="126025"/>
                  </a:lnTo>
                  <a:lnTo>
                    <a:pt x="44234" y="135155"/>
                  </a:lnTo>
                  <a:lnTo>
                    <a:pt x="67265" y="138044"/>
                  </a:lnTo>
                  <a:lnTo>
                    <a:pt x="89199" y="135428"/>
                  </a:lnTo>
                  <a:lnTo>
                    <a:pt x="107526" y="127246"/>
                  </a:lnTo>
                  <a:lnTo>
                    <a:pt x="115689" y="121789"/>
                  </a:lnTo>
                  <a:lnTo>
                    <a:pt x="127878" y="106367"/>
                  </a:lnTo>
                  <a:lnTo>
                    <a:pt x="132767" y="97341"/>
                  </a:lnTo>
                  <a:lnTo>
                    <a:pt x="135078" y="77953"/>
                  </a:lnTo>
                  <a:lnTo>
                    <a:pt x="132014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58880" y="284269"/>
              <a:ext cx="242157" cy="484312"/>
            </a:xfrm>
            <a:custGeom>
              <a:avLst/>
              <a:gdLst/>
              <a:ahLst/>
              <a:cxnLst/>
              <a:rect l="0" t="0" r="0" b="0"/>
              <a:pathLst>
                <a:path w="242157" h="484312">
                  <a:moveTo>
                    <a:pt x="242156" y="0"/>
                  </a:moveTo>
                  <a:lnTo>
                    <a:pt x="206239" y="55045"/>
                  </a:lnTo>
                  <a:lnTo>
                    <a:pt x="178823" y="109572"/>
                  </a:lnTo>
                  <a:lnTo>
                    <a:pt x="154761" y="159198"/>
                  </a:lnTo>
                  <a:lnTo>
                    <a:pt x="126367" y="217190"/>
                  </a:lnTo>
                  <a:lnTo>
                    <a:pt x="101088" y="276912"/>
                  </a:lnTo>
                  <a:lnTo>
                    <a:pt x="73564" y="328050"/>
                  </a:lnTo>
                  <a:lnTo>
                    <a:pt x="39757" y="388387"/>
                  </a:lnTo>
                  <a:lnTo>
                    <a:pt x="14448" y="45145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91745" y="621181"/>
              <a:ext cx="146616" cy="142646"/>
            </a:xfrm>
            <a:custGeom>
              <a:avLst/>
              <a:gdLst/>
              <a:ahLst/>
              <a:cxnLst/>
              <a:rect l="0" t="0" r="0" b="0"/>
              <a:pathLst>
                <a:path w="146616" h="142646">
                  <a:moveTo>
                    <a:pt x="67177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5" y="114812"/>
                  </a:lnTo>
                  <a:lnTo>
                    <a:pt x="14393" y="131356"/>
                  </a:lnTo>
                  <a:lnTo>
                    <a:pt x="22629" y="136704"/>
                  </a:lnTo>
                  <a:lnTo>
                    <a:pt x="44259" y="142645"/>
                  </a:lnTo>
                  <a:lnTo>
                    <a:pt x="77154" y="140401"/>
                  </a:lnTo>
                  <a:lnTo>
                    <a:pt x="118541" y="127992"/>
                  </a:lnTo>
                  <a:lnTo>
                    <a:pt x="135239" y="116937"/>
                  </a:lnTo>
                  <a:lnTo>
                    <a:pt x="140628" y="108374"/>
                  </a:lnTo>
                  <a:lnTo>
                    <a:pt x="146615" y="86380"/>
                  </a:lnTo>
                  <a:lnTo>
                    <a:pt x="145872" y="76304"/>
                  </a:lnTo>
                  <a:lnTo>
                    <a:pt x="138808" y="58869"/>
                  </a:lnTo>
                  <a:lnTo>
                    <a:pt x="124749" y="46441"/>
                  </a:lnTo>
                  <a:lnTo>
                    <a:pt x="9876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82420" y="505367"/>
              <a:ext cx="252848" cy="228710"/>
            </a:xfrm>
            <a:custGeom>
              <a:avLst/>
              <a:gdLst/>
              <a:ahLst/>
              <a:cxnLst/>
              <a:rect l="0" t="0" r="0" b="0"/>
              <a:pathLst>
                <a:path w="252848" h="228710">
                  <a:moveTo>
                    <a:pt x="155611" y="42114"/>
                  </a:moveTo>
                  <a:lnTo>
                    <a:pt x="150021" y="25347"/>
                  </a:lnTo>
                  <a:lnTo>
                    <a:pt x="143696" y="19238"/>
                  </a:lnTo>
                  <a:lnTo>
                    <a:pt x="124189" y="9330"/>
                  </a:lnTo>
                  <a:lnTo>
                    <a:pt x="103041" y="7267"/>
                  </a:lnTo>
                  <a:lnTo>
                    <a:pt x="81944" y="11419"/>
                  </a:lnTo>
                  <a:lnTo>
                    <a:pt x="51505" y="26910"/>
                  </a:lnTo>
                  <a:lnTo>
                    <a:pt x="34862" y="39646"/>
                  </a:lnTo>
                  <a:lnTo>
                    <a:pt x="22786" y="59345"/>
                  </a:lnTo>
                  <a:lnTo>
                    <a:pt x="2896" y="116480"/>
                  </a:lnTo>
                  <a:lnTo>
                    <a:pt x="0" y="142236"/>
                  </a:lnTo>
                  <a:lnTo>
                    <a:pt x="4952" y="166162"/>
                  </a:lnTo>
                  <a:lnTo>
                    <a:pt x="9548" y="177455"/>
                  </a:lnTo>
                  <a:lnTo>
                    <a:pt x="27133" y="196242"/>
                  </a:lnTo>
                  <a:lnTo>
                    <a:pt x="70961" y="221778"/>
                  </a:lnTo>
                  <a:lnTo>
                    <a:pt x="108433" y="228709"/>
                  </a:lnTo>
                  <a:lnTo>
                    <a:pt x="161846" y="215410"/>
                  </a:lnTo>
                  <a:lnTo>
                    <a:pt x="218216" y="191118"/>
                  </a:lnTo>
                  <a:lnTo>
                    <a:pt x="233349" y="175019"/>
                  </a:lnTo>
                  <a:lnTo>
                    <a:pt x="252595" y="136087"/>
                  </a:lnTo>
                  <a:lnTo>
                    <a:pt x="252847" y="93875"/>
                  </a:lnTo>
                  <a:lnTo>
                    <a:pt x="242111" y="67459"/>
                  </a:lnTo>
                  <a:lnTo>
                    <a:pt x="212212" y="27493"/>
                  </a:lnTo>
                  <a:lnTo>
                    <a:pt x="1766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08026" y="235441"/>
              <a:ext cx="151104" cy="459440"/>
            </a:xfrm>
            <a:custGeom>
              <a:avLst/>
              <a:gdLst/>
              <a:ahLst/>
              <a:cxnLst/>
              <a:rect l="0" t="0" r="0" b="0"/>
              <a:pathLst>
                <a:path w="151104" h="459440">
                  <a:moveTo>
                    <a:pt x="98460" y="459439"/>
                  </a:moveTo>
                  <a:lnTo>
                    <a:pt x="81672" y="404395"/>
                  </a:lnTo>
                  <a:lnTo>
                    <a:pt x="75127" y="352987"/>
                  </a:lnTo>
                  <a:lnTo>
                    <a:pt x="62916" y="297772"/>
                  </a:lnTo>
                  <a:lnTo>
                    <a:pt x="49238" y="240635"/>
                  </a:lnTo>
                  <a:lnTo>
                    <a:pt x="38772" y="191317"/>
                  </a:lnTo>
                  <a:lnTo>
                    <a:pt x="27093" y="140830"/>
                  </a:lnTo>
                  <a:lnTo>
                    <a:pt x="5898" y="84375"/>
                  </a:lnTo>
                  <a:lnTo>
                    <a:pt x="0" y="59947"/>
                  </a:lnTo>
                  <a:lnTo>
                    <a:pt x="1277" y="33493"/>
                  </a:lnTo>
                  <a:lnTo>
                    <a:pt x="6765" y="23397"/>
                  </a:lnTo>
                  <a:lnTo>
                    <a:pt x="25342" y="9059"/>
                  </a:lnTo>
                  <a:lnTo>
                    <a:pt x="62107" y="0"/>
                  </a:lnTo>
                  <a:lnTo>
                    <a:pt x="97048" y="2905"/>
                  </a:lnTo>
                  <a:lnTo>
                    <a:pt x="118890" y="14380"/>
                  </a:lnTo>
                  <a:lnTo>
                    <a:pt x="151103" y="38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80144" y="484310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70924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96041" y="442196"/>
              <a:ext cx="335671" cy="244738"/>
            </a:xfrm>
            <a:custGeom>
              <a:avLst/>
              <a:gdLst/>
              <a:ahLst/>
              <a:cxnLst/>
              <a:rect l="0" t="0" r="0" b="0"/>
              <a:pathLst>
                <a:path w="335671" h="244738">
                  <a:moveTo>
                    <a:pt x="0" y="84228"/>
                  </a:moveTo>
                  <a:lnTo>
                    <a:pt x="3119" y="133159"/>
                  </a:lnTo>
                  <a:lnTo>
                    <a:pt x="14572" y="174766"/>
                  </a:lnTo>
                  <a:lnTo>
                    <a:pt x="39403" y="220265"/>
                  </a:lnTo>
                  <a:lnTo>
                    <a:pt x="47326" y="226392"/>
                  </a:lnTo>
                  <a:lnTo>
                    <a:pt x="56117" y="229307"/>
                  </a:lnTo>
                  <a:lnTo>
                    <a:pt x="65487" y="230081"/>
                  </a:lnTo>
                  <a:lnTo>
                    <a:pt x="85257" y="224701"/>
                  </a:lnTo>
                  <a:lnTo>
                    <a:pt x="104572" y="213341"/>
                  </a:lnTo>
                  <a:lnTo>
                    <a:pt x="127430" y="187215"/>
                  </a:lnTo>
                  <a:lnTo>
                    <a:pt x="137744" y="167435"/>
                  </a:lnTo>
                  <a:lnTo>
                    <a:pt x="142132" y="164266"/>
                  </a:lnTo>
                  <a:lnTo>
                    <a:pt x="146227" y="165663"/>
                  </a:lnTo>
                  <a:lnTo>
                    <a:pt x="186551" y="222168"/>
                  </a:lnTo>
                  <a:lnTo>
                    <a:pt x="206523" y="236392"/>
                  </a:lnTo>
                  <a:lnTo>
                    <a:pt x="218401" y="241823"/>
                  </a:lnTo>
                  <a:lnTo>
                    <a:pt x="244077" y="244737"/>
                  </a:lnTo>
                  <a:lnTo>
                    <a:pt x="257475" y="243877"/>
                  </a:lnTo>
                  <a:lnTo>
                    <a:pt x="278599" y="233562"/>
                  </a:lnTo>
                  <a:lnTo>
                    <a:pt x="295787" y="216110"/>
                  </a:lnTo>
                  <a:lnTo>
                    <a:pt x="317448" y="179976"/>
                  </a:lnTo>
                  <a:lnTo>
                    <a:pt x="330624" y="139634"/>
                  </a:lnTo>
                  <a:lnTo>
                    <a:pt x="335670" y="84081"/>
                  </a:lnTo>
                  <a:lnTo>
                    <a:pt x="333424" y="45190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43482" y="242155"/>
              <a:ext cx="239469" cy="431669"/>
            </a:xfrm>
            <a:custGeom>
              <a:avLst/>
              <a:gdLst/>
              <a:ahLst/>
              <a:cxnLst/>
              <a:rect l="0" t="0" r="0" b="0"/>
              <a:pathLst>
                <a:path w="239469" h="431669">
                  <a:moveTo>
                    <a:pt x="0" y="0"/>
                  </a:moveTo>
                  <a:lnTo>
                    <a:pt x="11452" y="57264"/>
                  </a:lnTo>
                  <a:lnTo>
                    <a:pt x="24748" y="112567"/>
                  </a:lnTo>
                  <a:lnTo>
                    <a:pt x="38640" y="160796"/>
                  </a:lnTo>
                  <a:lnTo>
                    <a:pt x="49143" y="213369"/>
                  </a:lnTo>
                  <a:lnTo>
                    <a:pt x="58494" y="266512"/>
                  </a:lnTo>
                  <a:lnTo>
                    <a:pt x="61785" y="318132"/>
                  </a:lnTo>
                  <a:lnTo>
                    <a:pt x="66016" y="374970"/>
                  </a:lnTo>
                  <a:lnTo>
                    <a:pt x="68578" y="386850"/>
                  </a:lnTo>
                  <a:lnTo>
                    <a:pt x="70284" y="388921"/>
                  </a:lnTo>
                  <a:lnTo>
                    <a:pt x="81805" y="335070"/>
                  </a:lnTo>
                  <a:lnTo>
                    <a:pt x="98090" y="286332"/>
                  </a:lnTo>
                  <a:lnTo>
                    <a:pt x="103998" y="275116"/>
                  </a:lnTo>
                  <a:lnTo>
                    <a:pt x="119921" y="259534"/>
                  </a:lnTo>
                  <a:lnTo>
                    <a:pt x="129080" y="253741"/>
                  </a:lnTo>
                  <a:lnTo>
                    <a:pt x="148615" y="250424"/>
                  </a:lnTo>
                  <a:lnTo>
                    <a:pt x="158739" y="251177"/>
                  </a:lnTo>
                  <a:lnTo>
                    <a:pt x="176225" y="258253"/>
                  </a:lnTo>
                  <a:lnTo>
                    <a:pt x="184164" y="263416"/>
                  </a:lnTo>
                  <a:lnTo>
                    <a:pt x="206515" y="293038"/>
                  </a:lnTo>
                  <a:lnTo>
                    <a:pt x="230630" y="347209"/>
                  </a:lnTo>
                  <a:lnTo>
                    <a:pt x="238741" y="382077"/>
                  </a:lnTo>
                  <a:lnTo>
                    <a:pt x="239468" y="404948"/>
                  </a:lnTo>
                  <a:lnTo>
                    <a:pt x="23162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99157" y="491218"/>
              <a:ext cx="239165" cy="193135"/>
            </a:xfrm>
            <a:custGeom>
              <a:avLst/>
              <a:gdLst/>
              <a:ahLst/>
              <a:cxnLst/>
              <a:rect l="0" t="0" r="0" b="0"/>
              <a:pathLst>
                <a:path w="239165" h="193135">
                  <a:moveTo>
                    <a:pt x="123350" y="87849"/>
                  </a:moveTo>
                  <a:lnTo>
                    <a:pt x="131684" y="50371"/>
                  </a:lnTo>
                  <a:lnTo>
                    <a:pt x="132416" y="38297"/>
                  </a:lnTo>
                  <a:lnTo>
                    <a:pt x="129393" y="29078"/>
                  </a:lnTo>
                  <a:lnTo>
                    <a:pt x="123870" y="21762"/>
                  </a:lnTo>
                  <a:lnTo>
                    <a:pt x="108373" y="10514"/>
                  </a:lnTo>
                  <a:lnTo>
                    <a:pt x="89787" y="1615"/>
                  </a:lnTo>
                  <a:lnTo>
                    <a:pt x="66709" y="0"/>
                  </a:lnTo>
                  <a:lnTo>
                    <a:pt x="43195" y="4351"/>
                  </a:lnTo>
                  <a:lnTo>
                    <a:pt x="24944" y="14084"/>
                  </a:lnTo>
                  <a:lnTo>
                    <a:pt x="12154" y="32448"/>
                  </a:lnTo>
                  <a:lnTo>
                    <a:pt x="3740" y="56207"/>
                  </a:lnTo>
                  <a:lnTo>
                    <a:pt x="0" y="82365"/>
                  </a:lnTo>
                  <a:lnTo>
                    <a:pt x="4578" y="106468"/>
                  </a:lnTo>
                  <a:lnTo>
                    <a:pt x="20308" y="136650"/>
                  </a:lnTo>
                  <a:lnTo>
                    <a:pt x="34270" y="151652"/>
                  </a:lnTo>
                  <a:lnTo>
                    <a:pt x="52173" y="162219"/>
                  </a:lnTo>
                  <a:lnTo>
                    <a:pt x="74949" y="164576"/>
                  </a:lnTo>
                  <a:lnTo>
                    <a:pt x="87573" y="163567"/>
                  </a:lnTo>
                  <a:lnTo>
                    <a:pt x="107840" y="153087"/>
                  </a:lnTo>
                  <a:lnTo>
                    <a:pt x="123476" y="136731"/>
                  </a:lnTo>
                  <a:lnTo>
                    <a:pt x="134325" y="117763"/>
                  </a:lnTo>
                  <a:lnTo>
                    <a:pt x="140025" y="114811"/>
                  </a:lnTo>
                  <a:lnTo>
                    <a:pt x="146165" y="116352"/>
                  </a:lnTo>
                  <a:lnTo>
                    <a:pt x="152599" y="120889"/>
                  </a:lnTo>
                  <a:lnTo>
                    <a:pt x="162866" y="135289"/>
                  </a:lnTo>
                  <a:lnTo>
                    <a:pt x="178342" y="160007"/>
                  </a:lnTo>
                  <a:lnTo>
                    <a:pt x="192245" y="173731"/>
                  </a:lnTo>
                  <a:lnTo>
                    <a:pt x="223527" y="188955"/>
                  </a:lnTo>
                  <a:lnTo>
                    <a:pt x="239164" y="193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83362" y="273740"/>
              <a:ext cx="39188" cy="431670"/>
            </a:xfrm>
            <a:custGeom>
              <a:avLst/>
              <a:gdLst/>
              <a:ahLst/>
              <a:cxnLst/>
              <a:rect l="0" t="0" r="0" b="0"/>
              <a:pathLst>
                <a:path w="39188" h="431670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3530" y="100080"/>
                  </a:lnTo>
                  <a:lnTo>
                    <a:pt x="6395" y="159505"/>
                  </a:lnTo>
                  <a:lnTo>
                    <a:pt x="14599" y="218421"/>
                  </a:lnTo>
                  <a:lnTo>
                    <a:pt x="17433" y="277025"/>
                  </a:lnTo>
                  <a:lnTo>
                    <a:pt x="21043" y="327357"/>
                  </a:lnTo>
                  <a:lnTo>
                    <a:pt x="32744" y="385588"/>
                  </a:lnTo>
                  <a:lnTo>
                    <a:pt x="3918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64622" y="431668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21057"/>
                  </a:moveTo>
                  <a:lnTo>
                    <a:pt x="267501" y="9879"/>
                  </a:lnTo>
                  <a:lnTo>
                    <a:pt x="234717" y="2927"/>
                  </a:lnTo>
                  <a:lnTo>
                    <a:pt x="180548" y="578"/>
                  </a:lnTo>
                  <a:lnTo>
                    <a:pt x="117855" y="114"/>
                  </a:lnTo>
                  <a:lnTo>
                    <a:pt x="54476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95509" y="482138"/>
              <a:ext cx="216637" cy="220975"/>
            </a:xfrm>
            <a:custGeom>
              <a:avLst/>
              <a:gdLst/>
              <a:ahLst/>
              <a:cxnLst/>
              <a:rect l="0" t="0" r="0" b="0"/>
              <a:pathLst>
                <a:path w="216637" h="220975">
                  <a:moveTo>
                    <a:pt x="6066" y="33758"/>
                  </a:moveTo>
                  <a:lnTo>
                    <a:pt x="0" y="67380"/>
                  </a:lnTo>
                  <a:lnTo>
                    <a:pt x="4521" y="119081"/>
                  </a:lnTo>
                  <a:lnTo>
                    <a:pt x="11350" y="174354"/>
                  </a:lnTo>
                  <a:lnTo>
                    <a:pt x="15558" y="220974"/>
                  </a:lnTo>
                  <a:lnTo>
                    <a:pt x="16134" y="213671"/>
                  </a:lnTo>
                  <a:lnTo>
                    <a:pt x="8201" y="157911"/>
                  </a:lnTo>
                  <a:lnTo>
                    <a:pt x="12077" y="103516"/>
                  </a:lnTo>
                  <a:lnTo>
                    <a:pt x="25277" y="48880"/>
                  </a:lnTo>
                  <a:lnTo>
                    <a:pt x="36441" y="25271"/>
                  </a:lnTo>
                  <a:lnTo>
                    <a:pt x="52321" y="9319"/>
                  </a:lnTo>
                  <a:lnTo>
                    <a:pt x="61470" y="3427"/>
                  </a:lnTo>
                  <a:lnTo>
                    <a:pt x="80992" y="0"/>
                  </a:lnTo>
                  <a:lnTo>
                    <a:pt x="91112" y="724"/>
                  </a:lnTo>
                  <a:lnTo>
                    <a:pt x="111715" y="10888"/>
                  </a:lnTo>
                  <a:lnTo>
                    <a:pt x="139925" y="36340"/>
                  </a:lnTo>
                  <a:lnTo>
                    <a:pt x="170417" y="81971"/>
                  </a:lnTo>
                  <a:lnTo>
                    <a:pt x="194576" y="138460"/>
                  </a:lnTo>
                  <a:lnTo>
                    <a:pt x="213429" y="192804"/>
                  </a:lnTo>
                  <a:lnTo>
                    <a:pt x="216636" y="202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68284" y="484310"/>
              <a:ext cx="183248" cy="209448"/>
            </a:xfrm>
            <a:custGeom>
              <a:avLst/>
              <a:gdLst/>
              <a:ahLst/>
              <a:cxnLst/>
              <a:rect l="0" t="0" r="0" b="0"/>
              <a:pathLst>
                <a:path w="183248" h="209448">
                  <a:moveTo>
                    <a:pt x="28089" y="0"/>
                  </a:moveTo>
                  <a:lnTo>
                    <a:pt x="12448" y="27556"/>
                  </a:lnTo>
                  <a:lnTo>
                    <a:pt x="0" y="86899"/>
                  </a:lnTo>
                  <a:lnTo>
                    <a:pt x="658" y="131423"/>
                  </a:lnTo>
                  <a:lnTo>
                    <a:pt x="11362" y="177909"/>
                  </a:lnTo>
                  <a:lnTo>
                    <a:pt x="24165" y="196444"/>
                  </a:lnTo>
                  <a:lnTo>
                    <a:pt x="32492" y="204662"/>
                  </a:lnTo>
                  <a:lnTo>
                    <a:pt x="43892" y="208971"/>
                  </a:lnTo>
                  <a:lnTo>
                    <a:pt x="85544" y="209447"/>
                  </a:lnTo>
                  <a:lnTo>
                    <a:pt x="119982" y="201009"/>
                  </a:lnTo>
                  <a:lnTo>
                    <a:pt x="137560" y="190333"/>
                  </a:lnTo>
                  <a:lnTo>
                    <a:pt x="160611" y="165580"/>
                  </a:lnTo>
                  <a:lnTo>
                    <a:pt x="176669" y="136018"/>
                  </a:lnTo>
                  <a:lnTo>
                    <a:pt x="183247" y="93854"/>
                  </a:lnTo>
                  <a:lnTo>
                    <a:pt x="177064" y="37950"/>
                  </a:lnTo>
                  <a:lnTo>
                    <a:pt x="164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70114" y="491871"/>
              <a:ext cx="284270" cy="245124"/>
            </a:xfrm>
            <a:custGeom>
              <a:avLst/>
              <a:gdLst/>
              <a:ahLst/>
              <a:cxnLst/>
              <a:rect l="0" t="0" r="0" b="0"/>
              <a:pathLst>
                <a:path w="284270" h="245124">
                  <a:moveTo>
                    <a:pt x="0" y="118781"/>
                  </a:moveTo>
                  <a:lnTo>
                    <a:pt x="9065" y="177398"/>
                  </a:lnTo>
                  <a:lnTo>
                    <a:pt x="15684" y="212188"/>
                  </a:lnTo>
                  <a:lnTo>
                    <a:pt x="17475" y="213808"/>
                  </a:lnTo>
                  <a:lnTo>
                    <a:pt x="20349" y="174380"/>
                  </a:lnTo>
                  <a:lnTo>
                    <a:pt x="20848" y="123947"/>
                  </a:lnTo>
                  <a:lnTo>
                    <a:pt x="20995" y="70789"/>
                  </a:lnTo>
                  <a:lnTo>
                    <a:pt x="21016" y="55201"/>
                  </a:lnTo>
                  <a:lnTo>
                    <a:pt x="25708" y="45979"/>
                  </a:lnTo>
                  <a:lnTo>
                    <a:pt x="33517" y="41000"/>
                  </a:lnTo>
                  <a:lnTo>
                    <a:pt x="43401" y="38851"/>
                  </a:lnTo>
                  <a:lnTo>
                    <a:pt x="52331" y="39758"/>
                  </a:lnTo>
                  <a:lnTo>
                    <a:pt x="68491" y="47005"/>
                  </a:lnTo>
                  <a:lnTo>
                    <a:pt x="90744" y="64239"/>
                  </a:lnTo>
                  <a:lnTo>
                    <a:pt x="106566" y="89753"/>
                  </a:lnTo>
                  <a:lnTo>
                    <a:pt x="110818" y="92410"/>
                  </a:lnTo>
                  <a:lnTo>
                    <a:pt x="114822" y="90672"/>
                  </a:lnTo>
                  <a:lnTo>
                    <a:pt x="118663" y="86004"/>
                  </a:lnTo>
                  <a:lnTo>
                    <a:pt x="128450" y="32086"/>
                  </a:lnTo>
                  <a:lnTo>
                    <a:pt x="131257" y="18870"/>
                  </a:lnTo>
                  <a:lnTo>
                    <a:pt x="137807" y="10060"/>
                  </a:lnTo>
                  <a:lnTo>
                    <a:pt x="146853" y="4186"/>
                  </a:lnTo>
                  <a:lnTo>
                    <a:pt x="157563" y="271"/>
                  </a:lnTo>
                  <a:lnTo>
                    <a:pt x="167043" y="0"/>
                  </a:lnTo>
                  <a:lnTo>
                    <a:pt x="183816" y="5938"/>
                  </a:lnTo>
                  <a:lnTo>
                    <a:pt x="199069" y="22615"/>
                  </a:lnTo>
                  <a:lnTo>
                    <a:pt x="233838" y="77652"/>
                  </a:lnTo>
                  <a:lnTo>
                    <a:pt x="255560" y="138350"/>
                  </a:lnTo>
                  <a:lnTo>
                    <a:pt x="273658" y="200618"/>
                  </a:lnTo>
                  <a:lnTo>
                    <a:pt x="284269" y="245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17554" y="242155"/>
              <a:ext cx="263808" cy="466063"/>
            </a:xfrm>
            <a:custGeom>
              <a:avLst/>
              <a:gdLst/>
              <a:ahLst/>
              <a:cxnLst/>
              <a:rect l="0" t="0" r="0" b="0"/>
              <a:pathLst>
                <a:path w="263808" h="466063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4654" y="162175"/>
                  </a:lnTo>
                  <a:lnTo>
                    <a:pt x="24749" y="222357"/>
                  </a:lnTo>
                  <a:lnTo>
                    <a:pt x="37471" y="281528"/>
                  </a:lnTo>
                  <a:lnTo>
                    <a:pt x="44317" y="340183"/>
                  </a:lnTo>
                  <a:lnTo>
                    <a:pt x="50176" y="390524"/>
                  </a:lnTo>
                  <a:lnTo>
                    <a:pt x="51912" y="439365"/>
                  </a:lnTo>
                  <a:lnTo>
                    <a:pt x="52318" y="459655"/>
                  </a:lnTo>
                  <a:lnTo>
                    <a:pt x="52498" y="453076"/>
                  </a:lnTo>
                  <a:lnTo>
                    <a:pt x="43566" y="393600"/>
                  </a:lnTo>
                  <a:lnTo>
                    <a:pt x="53758" y="334325"/>
                  </a:lnTo>
                  <a:lnTo>
                    <a:pt x="56896" y="321149"/>
                  </a:lnTo>
                  <a:lnTo>
                    <a:pt x="69741" y="300270"/>
                  </a:lnTo>
                  <a:lnTo>
                    <a:pt x="78080" y="291427"/>
                  </a:lnTo>
                  <a:lnTo>
                    <a:pt x="88318" y="286702"/>
                  </a:lnTo>
                  <a:lnTo>
                    <a:pt x="112172" y="284571"/>
                  </a:lnTo>
                  <a:lnTo>
                    <a:pt x="146321" y="289948"/>
                  </a:lnTo>
                  <a:lnTo>
                    <a:pt x="199900" y="317065"/>
                  </a:lnTo>
                  <a:lnTo>
                    <a:pt x="219866" y="331600"/>
                  </a:lnTo>
                  <a:lnTo>
                    <a:pt x="251747" y="372647"/>
                  </a:lnTo>
                  <a:lnTo>
                    <a:pt x="262796" y="397248"/>
                  </a:lnTo>
                  <a:lnTo>
                    <a:pt x="263807" y="419880"/>
                  </a:lnTo>
                  <a:lnTo>
                    <a:pt x="257238" y="438517"/>
                  </a:lnTo>
                  <a:lnTo>
                    <a:pt x="252211" y="446763"/>
                  </a:lnTo>
                  <a:lnTo>
                    <a:pt x="234146" y="459044"/>
                  </a:lnTo>
                  <a:lnTo>
                    <a:pt x="211690" y="466062"/>
                  </a:lnTo>
                  <a:lnTo>
                    <a:pt x="179316" y="463436"/>
                  </a:lnTo>
                  <a:lnTo>
                    <a:pt x="118183" y="446584"/>
                  </a:lnTo>
                  <a:lnTo>
                    <a:pt x="947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17375" y="497733"/>
              <a:ext cx="167324" cy="208420"/>
            </a:xfrm>
            <a:custGeom>
              <a:avLst/>
              <a:gdLst/>
              <a:ahLst/>
              <a:cxnLst/>
              <a:rect l="0" t="0" r="0" b="0"/>
              <a:pathLst>
                <a:path w="167324" h="208420">
                  <a:moveTo>
                    <a:pt x="58148" y="91862"/>
                  </a:moveTo>
                  <a:lnTo>
                    <a:pt x="116765" y="86273"/>
                  </a:lnTo>
                  <a:lnTo>
                    <a:pt x="151555" y="77208"/>
                  </a:lnTo>
                  <a:lnTo>
                    <a:pt x="159025" y="70395"/>
                  </a:lnTo>
                  <a:lnTo>
                    <a:pt x="167323" y="50346"/>
                  </a:lnTo>
                  <a:lnTo>
                    <a:pt x="166027" y="40788"/>
                  </a:lnTo>
                  <a:lnTo>
                    <a:pt x="155227" y="23929"/>
                  </a:lnTo>
                  <a:lnTo>
                    <a:pt x="129416" y="6873"/>
                  </a:lnTo>
                  <a:lnTo>
                    <a:pt x="88364" y="0"/>
                  </a:lnTo>
                  <a:lnTo>
                    <a:pt x="65338" y="4631"/>
                  </a:lnTo>
                  <a:lnTo>
                    <a:pt x="39222" y="20393"/>
                  </a:lnTo>
                  <a:lnTo>
                    <a:pt x="16665" y="43000"/>
                  </a:lnTo>
                  <a:lnTo>
                    <a:pt x="9436" y="52269"/>
                  </a:lnTo>
                  <a:lnTo>
                    <a:pt x="1403" y="78165"/>
                  </a:lnTo>
                  <a:lnTo>
                    <a:pt x="0" y="119389"/>
                  </a:lnTo>
                  <a:lnTo>
                    <a:pt x="5398" y="142701"/>
                  </a:lnTo>
                  <a:lnTo>
                    <a:pt x="15596" y="164760"/>
                  </a:lnTo>
                  <a:lnTo>
                    <a:pt x="40082" y="191321"/>
                  </a:lnTo>
                  <a:lnTo>
                    <a:pt x="80741" y="208419"/>
                  </a:lnTo>
                  <a:lnTo>
                    <a:pt x="106794" y="207616"/>
                  </a:lnTo>
                  <a:lnTo>
                    <a:pt x="142376" y="197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54507" y="473782"/>
              <a:ext cx="147401" cy="247532"/>
            </a:xfrm>
            <a:custGeom>
              <a:avLst/>
              <a:gdLst/>
              <a:ahLst/>
              <a:cxnLst/>
              <a:rect l="0" t="0" r="0" b="0"/>
              <a:pathLst>
                <a:path w="147401" h="247532">
                  <a:moveTo>
                    <a:pt x="0" y="105285"/>
                  </a:moveTo>
                  <a:lnTo>
                    <a:pt x="16789" y="160330"/>
                  </a:lnTo>
                  <a:lnTo>
                    <a:pt x="22133" y="197114"/>
                  </a:lnTo>
                  <a:lnTo>
                    <a:pt x="37494" y="229590"/>
                  </a:lnTo>
                  <a:lnTo>
                    <a:pt x="50200" y="246709"/>
                  </a:lnTo>
                  <a:lnTo>
                    <a:pt x="53354" y="247531"/>
                  </a:lnTo>
                  <a:lnTo>
                    <a:pt x="54287" y="243399"/>
                  </a:lnTo>
                  <a:lnTo>
                    <a:pt x="50520" y="191583"/>
                  </a:lnTo>
                  <a:lnTo>
                    <a:pt x="36019" y="144688"/>
                  </a:lnTo>
                  <a:lnTo>
                    <a:pt x="32461" y="90711"/>
                  </a:lnTo>
                  <a:lnTo>
                    <a:pt x="37434" y="54563"/>
                  </a:lnTo>
                  <a:lnTo>
                    <a:pt x="42504" y="45734"/>
                  </a:lnTo>
                  <a:lnTo>
                    <a:pt x="57496" y="32805"/>
                  </a:lnTo>
                  <a:lnTo>
                    <a:pt x="119472" y="11151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33534" y="273740"/>
              <a:ext cx="231625" cy="284271"/>
            </a:xfrm>
            <a:custGeom>
              <a:avLst/>
              <a:gdLst/>
              <a:ahLst/>
              <a:cxnLst/>
              <a:rect l="0" t="0" r="0" b="0"/>
              <a:pathLst>
                <a:path w="231625" h="284271">
                  <a:moveTo>
                    <a:pt x="0" y="0"/>
                  </a:moveTo>
                  <a:lnTo>
                    <a:pt x="63428" y="27512"/>
                  </a:lnTo>
                  <a:lnTo>
                    <a:pt x="121436" y="51139"/>
                  </a:lnTo>
                  <a:lnTo>
                    <a:pt x="174722" y="69200"/>
                  </a:lnTo>
                  <a:lnTo>
                    <a:pt x="208137" y="81595"/>
                  </a:lnTo>
                  <a:lnTo>
                    <a:pt x="225476" y="93197"/>
                  </a:lnTo>
                  <a:lnTo>
                    <a:pt x="229866" y="100736"/>
                  </a:lnTo>
                  <a:lnTo>
                    <a:pt x="231624" y="118471"/>
                  </a:lnTo>
                  <a:lnTo>
                    <a:pt x="226946" y="124604"/>
                  </a:lnTo>
                  <a:lnTo>
                    <a:pt x="209268" y="131419"/>
                  </a:lnTo>
                  <a:lnTo>
                    <a:pt x="154636" y="127820"/>
                  </a:lnTo>
                  <a:lnTo>
                    <a:pt x="95535" y="132223"/>
                  </a:lnTo>
                  <a:lnTo>
                    <a:pt x="55992" y="146672"/>
                  </a:lnTo>
                  <a:lnTo>
                    <a:pt x="39313" y="162284"/>
                  </a:lnTo>
                  <a:lnTo>
                    <a:pt x="33227" y="171360"/>
                  </a:lnTo>
                  <a:lnTo>
                    <a:pt x="24663" y="206492"/>
                  </a:lnTo>
                  <a:lnTo>
                    <a:pt x="28899" y="226695"/>
                  </a:lnTo>
                  <a:lnTo>
                    <a:pt x="5264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528290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236980" y="1328019"/>
            <a:ext cx="3520525" cy="893495"/>
            <a:chOff x="2236980" y="1328019"/>
            <a:chExt cx="3520525" cy="893495"/>
          </a:xfrm>
        </p:grpSpPr>
        <p:sp>
          <p:nvSpPr>
            <p:cNvPr id="31" name="Freeform 30"/>
            <p:cNvSpPr/>
            <p:nvPr/>
          </p:nvSpPr>
          <p:spPr>
            <a:xfrm>
              <a:off x="2236980" y="1328019"/>
              <a:ext cx="616243" cy="874329"/>
            </a:xfrm>
            <a:custGeom>
              <a:avLst/>
              <a:gdLst/>
              <a:ahLst/>
              <a:cxnLst/>
              <a:rect l="0" t="0" r="0" b="0"/>
              <a:pathLst>
                <a:path w="616243" h="874329">
                  <a:moveTo>
                    <a:pt x="5590" y="198613"/>
                  </a:moveTo>
                  <a:lnTo>
                    <a:pt x="0" y="181845"/>
                  </a:lnTo>
                  <a:lnTo>
                    <a:pt x="2114" y="149061"/>
                  </a:lnTo>
                  <a:lnTo>
                    <a:pt x="14478" y="97231"/>
                  </a:lnTo>
                  <a:lnTo>
                    <a:pt x="44902" y="41199"/>
                  </a:lnTo>
                  <a:lnTo>
                    <a:pt x="76639" y="14841"/>
                  </a:lnTo>
                  <a:lnTo>
                    <a:pt x="102288" y="5802"/>
                  </a:lnTo>
                  <a:lnTo>
                    <a:pt x="156882" y="0"/>
                  </a:lnTo>
                  <a:lnTo>
                    <a:pt x="181625" y="5445"/>
                  </a:lnTo>
                  <a:lnTo>
                    <a:pt x="212166" y="21665"/>
                  </a:lnTo>
                  <a:lnTo>
                    <a:pt x="249036" y="59285"/>
                  </a:lnTo>
                  <a:lnTo>
                    <a:pt x="280539" y="120182"/>
                  </a:lnTo>
                  <a:lnTo>
                    <a:pt x="299240" y="182297"/>
                  </a:lnTo>
                  <a:lnTo>
                    <a:pt x="307456" y="230433"/>
                  </a:lnTo>
                  <a:lnTo>
                    <a:pt x="306771" y="284080"/>
                  </a:lnTo>
                  <a:lnTo>
                    <a:pt x="302279" y="334681"/>
                  </a:lnTo>
                  <a:lnTo>
                    <a:pt x="300058" y="378410"/>
                  </a:lnTo>
                  <a:lnTo>
                    <a:pt x="295172" y="425142"/>
                  </a:lnTo>
                  <a:lnTo>
                    <a:pt x="282503" y="488244"/>
                  </a:lnTo>
                  <a:lnTo>
                    <a:pt x="265616" y="534504"/>
                  </a:lnTo>
                  <a:lnTo>
                    <a:pt x="241693" y="588033"/>
                  </a:lnTo>
                  <a:lnTo>
                    <a:pt x="212518" y="651326"/>
                  </a:lnTo>
                  <a:lnTo>
                    <a:pt x="189530" y="699689"/>
                  </a:lnTo>
                  <a:lnTo>
                    <a:pt x="157477" y="753696"/>
                  </a:lnTo>
                  <a:lnTo>
                    <a:pt x="129865" y="808880"/>
                  </a:lnTo>
                  <a:lnTo>
                    <a:pt x="103447" y="851303"/>
                  </a:lnTo>
                  <a:lnTo>
                    <a:pt x="102414" y="859518"/>
                  </a:lnTo>
                  <a:lnTo>
                    <a:pt x="105234" y="866164"/>
                  </a:lnTo>
                  <a:lnTo>
                    <a:pt x="110623" y="871764"/>
                  </a:lnTo>
                  <a:lnTo>
                    <a:pt x="117726" y="874328"/>
                  </a:lnTo>
                  <a:lnTo>
                    <a:pt x="146830" y="872347"/>
                  </a:lnTo>
                  <a:lnTo>
                    <a:pt x="204761" y="864317"/>
                  </a:lnTo>
                  <a:lnTo>
                    <a:pt x="267200" y="856795"/>
                  </a:lnTo>
                  <a:lnTo>
                    <a:pt x="318500" y="847395"/>
                  </a:lnTo>
                  <a:lnTo>
                    <a:pt x="381001" y="842144"/>
                  </a:lnTo>
                  <a:lnTo>
                    <a:pt x="431248" y="841234"/>
                  </a:lnTo>
                  <a:lnTo>
                    <a:pt x="482011" y="840965"/>
                  </a:lnTo>
                  <a:lnTo>
                    <a:pt x="541678" y="840874"/>
                  </a:lnTo>
                  <a:lnTo>
                    <a:pt x="581281" y="840858"/>
                  </a:lnTo>
                  <a:lnTo>
                    <a:pt x="616242" y="840851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79821" y="1354841"/>
              <a:ext cx="540838" cy="778075"/>
            </a:xfrm>
            <a:custGeom>
              <a:avLst/>
              <a:gdLst/>
              <a:ahLst/>
              <a:cxnLst/>
              <a:rect l="0" t="0" r="0" b="0"/>
              <a:pathLst>
                <a:path w="540838" h="778075">
                  <a:moveTo>
                    <a:pt x="336614" y="55977"/>
                  </a:moveTo>
                  <a:lnTo>
                    <a:pt x="307306" y="17604"/>
                  </a:lnTo>
                  <a:lnTo>
                    <a:pt x="281527" y="1973"/>
                  </a:lnTo>
                  <a:lnTo>
                    <a:pt x="255589" y="0"/>
                  </a:lnTo>
                  <a:lnTo>
                    <a:pt x="196866" y="8265"/>
                  </a:lnTo>
                  <a:lnTo>
                    <a:pt x="171558" y="20734"/>
                  </a:lnTo>
                  <a:lnTo>
                    <a:pt x="117133" y="67410"/>
                  </a:lnTo>
                  <a:lnTo>
                    <a:pt x="70342" y="124860"/>
                  </a:lnTo>
                  <a:lnTo>
                    <a:pt x="41905" y="178595"/>
                  </a:lnTo>
                  <a:lnTo>
                    <a:pt x="19347" y="223697"/>
                  </a:lnTo>
                  <a:lnTo>
                    <a:pt x="7342" y="272568"/>
                  </a:lnTo>
                  <a:lnTo>
                    <a:pt x="1966" y="320324"/>
                  </a:lnTo>
                  <a:lnTo>
                    <a:pt x="373" y="380877"/>
                  </a:lnTo>
                  <a:lnTo>
                    <a:pt x="0" y="423815"/>
                  </a:lnTo>
                  <a:lnTo>
                    <a:pt x="2910" y="481211"/>
                  </a:lnTo>
                  <a:lnTo>
                    <a:pt x="14374" y="536937"/>
                  </a:lnTo>
                  <a:lnTo>
                    <a:pt x="31371" y="592489"/>
                  </a:lnTo>
                  <a:lnTo>
                    <a:pt x="39513" y="612622"/>
                  </a:lnTo>
                  <a:lnTo>
                    <a:pt x="78495" y="668758"/>
                  </a:lnTo>
                  <a:lnTo>
                    <a:pt x="132304" y="728464"/>
                  </a:lnTo>
                  <a:lnTo>
                    <a:pt x="187419" y="762076"/>
                  </a:lnTo>
                  <a:lnTo>
                    <a:pt x="250298" y="778074"/>
                  </a:lnTo>
                  <a:lnTo>
                    <a:pt x="293881" y="778029"/>
                  </a:lnTo>
                  <a:lnTo>
                    <a:pt x="344940" y="767534"/>
                  </a:lnTo>
                  <a:lnTo>
                    <a:pt x="394887" y="738554"/>
                  </a:lnTo>
                  <a:lnTo>
                    <a:pt x="451936" y="687788"/>
                  </a:lnTo>
                  <a:lnTo>
                    <a:pt x="485995" y="648453"/>
                  </a:lnTo>
                  <a:lnTo>
                    <a:pt x="516943" y="587217"/>
                  </a:lnTo>
                  <a:lnTo>
                    <a:pt x="531464" y="534956"/>
                  </a:lnTo>
                  <a:lnTo>
                    <a:pt x="540837" y="476707"/>
                  </a:lnTo>
                  <a:lnTo>
                    <a:pt x="537244" y="420714"/>
                  </a:lnTo>
                  <a:lnTo>
                    <a:pt x="528771" y="363699"/>
                  </a:lnTo>
                  <a:lnTo>
                    <a:pt x="512308" y="304975"/>
                  </a:lnTo>
                  <a:lnTo>
                    <a:pt x="493566" y="254926"/>
                  </a:lnTo>
                  <a:lnTo>
                    <a:pt x="473195" y="203053"/>
                  </a:lnTo>
                  <a:lnTo>
                    <a:pt x="445351" y="144301"/>
                  </a:lnTo>
                  <a:lnTo>
                    <a:pt x="413425" y="94341"/>
                  </a:lnTo>
                  <a:lnTo>
                    <a:pt x="399785" y="77034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74362" y="1368704"/>
              <a:ext cx="479466" cy="800167"/>
            </a:xfrm>
            <a:custGeom>
              <a:avLst/>
              <a:gdLst/>
              <a:ahLst/>
              <a:cxnLst/>
              <a:rect l="0" t="0" r="0" b="0"/>
              <a:pathLst>
                <a:path w="479466" h="800167">
                  <a:moveTo>
                    <a:pt x="0" y="0"/>
                  </a:moveTo>
                  <a:lnTo>
                    <a:pt x="54145" y="0"/>
                  </a:lnTo>
                  <a:lnTo>
                    <a:pt x="114681" y="5589"/>
                  </a:lnTo>
                  <a:lnTo>
                    <a:pt x="176898" y="9553"/>
                  </a:lnTo>
                  <a:lnTo>
                    <a:pt x="232959" y="10240"/>
                  </a:lnTo>
                  <a:lnTo>
                    <a:pt x="287134" y="11613"/>
                  </a:lnTo>
                  <a:lnTo>
                    <a:pt x="339061" y="18909"/>
                  </a:lnTo>
                  <a:lnTo>
                    <a:pt x="396001" y="31855"/>
                  </a:lnTo>
                  <a:lnTo>
                    <a:pt x="451019" y="50338"/>
                  </a:lnTo>
                  <a:lnTo>
                    <a:pt x="467955" y="61757"/>
                  </a:lnTo>
                  <a:lnTo>
                    <a:pt x="473407" y="70417"/>
                  </a:lnTo>
                  <a:lnTo>
                    <a:pt x="479465" y="92518"/>
                  </a:lnTo>
                  <a:lnTo>
                    <a:pt x="477286" y="125679"/>
                  </a:lnTo>
                  <a:lnTo>
                    <a:pt x="465911" y="182017"/>
                  </a:lnTo>
                  <a:lnTo>
                    <a:pt x="458190" y="241325"/>
                  </a:lnTo>
                  <a:lnTo>
                    <a:pt x="454345" y="297671"/>
                  </a:lnTo>
                  <a:lnTo>
                    <a:pt x="444640" y="357887"/>
                  </a:lnTo>
                  <a:lnTo>
                    <a:pt x="436032" y="411367"/>
                  </a:lnTo>
                  <a:lnTo>
                    <a:pt x="431792" y="460228"/>
                  </a:lnTo>
                  <a:lnTo>
                    <a:pt x="424816" y="515780"/>
                  </a:lnTo>
                  <a:lnTo>
                    <a:pt x="421059" y="565255"/>
                  </a:lnTo>
                  <a:lnTo>
                    <a:pt x="413057" y="622158"/>
                  </a:lnTo>
                  <a:lnTo>
                    <a:pt x="404447" y="675413"/>
                  </a:lnTo>
                  <a:lnTo>
                    <a:pt x="397826" y="732803"/>
                  </a:lnTo>
                  <a:lnTo>
                    <a:pt x="392005" y="767338"/>
                  </a:lnTo>
                  <a:lnTo>
                    <a:pt x="389555" y="800166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27046" y="1789855"/>
              <a:ext cx="379027" cy="10519"/>
            </a:xfrm>
            <a:custGeom>
              <a:avLst/>
              <a:gdLst/>
              <a:ahLst/>
              <a:cxnLst/>
              <a:rect l="0" t="0" r="0" b="0"/>
              <a:pathLst>
                <a:path w="379027" h="10519">
                  <a:moveTo>
                    <a:pt x="0" y="10518"/>
                  </a:moveTo>
                  <a:lnTo>
                    <a:pt x="54145" y="7398"/>
                  </a:lnTo>
                  <a:lnTo>
                    <a:pt x="109091" y="1453"/>
                  </a:lnTo>
                  <a:lnTo>
                    <a:pt x="165005" y="278"/>
                  </a:lnTo>
                  <a:lnTo>
                    <a:pt x="221110" y="46"/>
                  </a:lnTo>
                  <a:lnTo>
                    <a:pt x="277253" y="0"/>
                  </a:lnTo>
                  <a:lnTo>
                    <a:pt x="338299" y="7227"/>
                  </a:lnTo>
                  <a:lnTo>
                    <a:pt x="379026" y="10518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21927" y="1737202"/>
              <a:ext cx="305327" cy="5590"/>
            </a:xfrm>
            <a:custGeom>
              <a:avLst/>
              <a:gdLst/>
              <a:ahLst/>
              <a:cxnLst/>
              <a:rect l="0" t="0" r="0" b="0"/>
              <a:pathLst>
                <a:path w="305327" h="5590">
                  <a:moveTo>
                    <a:pt x="0" y="0"/>
                  </a:moveTo>
                  <a:lnTo>
                    <a:pt x="16768" y="5589"/>
                  </a:lnTo>
                  <a:lnTo>
                    <a:pt x="34359" y="5213"/>
                  </a:lnTo>
                  <a:lnTo>
                    <a:pt x="85426" y="1030"/>
                  </a:lnTo>
                  <a:lnTo>
                    <a:pt x="143433" y="203"/>
                  </a:lnTo>
                  <a:lnTo>
                    <a:pt x="199951" y="40"/>
                  </a:lnTo>
                  <a:lnTo>
                    <a:pt x="256176" y="8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42984" y="1868296"/>
              <a:ext cx="315856" cy="16306"/>
            </a:xfrm>
            <a:custGeom>
              <a:avLst/>
              <a:gdLst/>
              <a:ahLst/>
              <a:cxnLst/>
              <a:rect l="0" t="0" r="0" b="0"/>
              <a:pathLst>
                <a:path w="315856" h="16306">
                  <a:moveTo>
                    <a:pt x="0" y="16305"/>
                  </a:moveTo>
                  <a:lnTo>
                    <a:pt x="37478" y="7971"/>
                  </a:lnTo>
                  <a:lnTo>
                    <a:pt x="96486" y="0"/>
                  </a:lnTo>
                  <a:lnTo>
                    <a:pt x="159656" y="4288"/>
                  </a:lnTo>
                  <a:lnTo>
                    <a:pt x="222870" y="5482"/>
                  </a:lnTo>
                  <a:lnTo>
                    <a:pt x="284143" y="6888"/>
                  </a:lnTo>
                  <a:lnTo>
                    <a:pt x="315855" y="16305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43789" y="1421347"/>
              <a:ext cx="36150" cy="157928"/>
            </a:xfrm>
            <a:custGeom>
              <a:avLst/>
              <a:gdLst/>
              <a:ahLst/>
              <a:cxnLst/>
              <a:rect l="0" t="0" r="0" b="0"/>
              <a:pathLst>
                <a:path w="36150" h="157928">
                  <a:moveTo>
                    <a:pt x="15091" y="0"/>
                  </a:moveTo>
                  <a:lnTo>
                    <a:pt x="437" y="43962"/>
                  </a:lnTo>
                  <a:lnTo>
                    <a:pt x="0" y="63992"/>
                  </a:lnTo>
                  <a:lnTo>
                    <a:pt x="9251" y="105447"/>
                  </a:lnTo>
                  <a:lnTo>
                    <a:pt x="36149" y="157927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64124" y="21056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59073" y="1431038"/>
              <a:ext cx="364394" cy="758890"/>
            </a:xfrm>
            <a:custGeom>
              <a:avLst/>
              <a:gdLst/>
              <a:ahLst/>
              <a:cxnLst/>
              <a:rect l="0" t="0" r="0" b="0"/>
              <a:pathLst>
                <a:path w="364394" h="758890">
                  <a:moveTo>
                    <a:pt x="10336" y="11366"/>
                  </a:moveTo>
                  <a:lnTo>
                    <a:pt x="3100" y="40092"/>
                  </a:lnTo>
                  <a:lnTo>
                    <a:pt x="458" y="103478"/>
                  </a:lnTo>
                  <a:lnTo>
                    <a:pt x="0" y="150572"/>
                  </a:lnTo>
                  <a:lnTo>
                    <a:pt x="5435" y="207709"/>
                  </a:lnTo>
                  <a:lnTo>
                    <a:pt x="17773" y="260026"/>
                  </a:lnTo>
                  <a:lnTo>
                    <a:pt x="40547" y="321752"/>
                  </a:lnTo>
                  <a:lnTo>
                    <a:pt x="73788" y="379143"/>
                  </a:lnTo>
                  <a:lnTo>
                    <a:pt x="88840" y="398261"/>
                  </a:lnTo>
                  <a:lnTo>
                    <a:pt x="107228" y="410656"/>
                  </a:lnTo>
                  <a:lnTo>
                    <a:pt x="142900" y="418623"/>
                  </a:lnTo>
                  <a:lnTo>
                    <a:pt x="183105" y="409805"/>
                  </a:lnTo>
                  <a:lnTo>
                    <a:pt x="213475" y="392374"/>
                  </a:lnTo>
                  <a:lnTo>
                    <a:pt x="268231" y="342588"/>
                  </a:lnTo>
                  <a:lnTo>
                    <a:pt x="310110" y="286553"/>
                  </a:lnTo>
                  <a:lnTo>
                    <a:pt x="328604" y="232100"/>
                  </a:lnTo>
                  <a:lnTo>
                    <a:pt x="345493" y="182183"/>
                  </a:lnTo>
                  <a:lnTo>
                    <a:pt x="354137" y="130349"/>
                  </a:lnTo>
                  <a:lnTo>
                    <a:pt x="364293" y="68837"/>
                  </a:lnTo>
                  <a:lnTo>
                    <a:pt x="364393" y="14746"/>
                  </a:lnTo>
                  <a:lnTo>
                    <a:pt x="362188" y="3091"/>
                  </a:lnTo>
                  <a:lnTo>
                    <a:pt x="360717" y="0"/>
                  </a:lnTo>
                  <a:lnTo>
                    <a:pt x="359737" y="2619"/>
                  </a:lnTo>
                  <a:lnTo>
                    <a:pt x="356865" y="63723"/>
                  </a:lnTo>
                  <a:lnTo>
                    <a:pt x="350617" y="124235"/>
                  </a:lnTo>
                  <a:lnTo>
                    <a:pt x="348246" y="173360"/>
                  </a:lnTo>
                  <a:lnTo>
                    <a:pt x="347445" y="231881"/>
                  </a:lnTo>
                  <a:lnTo>
                    <a:pt x="341698" y="294090"/>
                  </a:lnTo>
                  <a:lnTo>
                    <a:pt x="337703" y="355468"/>
                  </a:lnTo>
                  <a:lnTo>
                    <a:pt x="337011" y="404350"/>
                  </a:lnTo>
                  <a:lnTo>
                    <a:pt x="333658" y="463382"/>
                  </a:lnTo>
                  <a:lnTo>
                    <a:pt x="327666" y="520103"/>
                  </a:lnTo>
                  <a:lnTo>
                    <a:pt x="326628" y="573494"/>
                  </a:lnTo>
                  <a:lnTo>
                    <a:pt x="326320" y="633767"/>
                  </a:lnTo>
                  <a:lnTo>
                    <a:pt x="326229" y="690490"/>
                  </a:lnTo>
                  <a:lnTo>
                    <a:pt x="326208" y="720301"/>
                  </a:lnTo>
                  <a:lnTo>
                    <a:pt x="326191" y="758889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43245" y="1516103"/>
              <a:ext cx="514260" cy="705411"/>
            </a:xfrm>
            <a:custGeom>
              <a:avLst/>
              <a:gdLst/>
              <a:ahLst/>
              <a:cxnLst/>
              <a:rect l="0" t="0" r="0" b="0"/>
              <a:pathLst>
                <a:path w="514260" h="705411">
                  <a:moveTo>
                    <a:pt x="42061" y="0"/>
                  </a:moveTo>
                  <a:lnTo>
                    <a:pt x="24102" y="63428"/>
                  </a:lnTo>
                  <a:lnTo>
                    <a:pt x="6912" y="121437"/>
                  </a:lnTo>
                  <a:lnTo>
                    <a:pt x="2010" y="173242"/>
                  </a:lnTo>
                  <a:lnTo>
                    <a:pt x="558" y="221867"/>
                  </a:lnTo>
                  <a:lnTo>
                    <a:pt x="219" y="263944"/>
                  </a:lnTo>
                  <a:lnTo>
                    <a:pt x="67" y="312671"/>
                  </a:lnTo>
                  <a:lnTo>
                    <a:pt x="0" y="361623"/>
                  </a:lnTo>
                  <a:lnTo>
                    <a:pt x="5552" y="418453"/>
                  </a:lnTo>
                  <a:lnTo>
                    <a:pt x="10672" y="478408"/>
                  </a:lnTo>
                  <a:lnTo>
                    <a:pt x="25001" y="536176"/>
                  </a:lnTo>
                  <a:lnTo>
                    <a:pt x="42125" y="589494"/>
                  </a:lnTo>
                  <a:lnTo>
                    <a:pt x="58847" y="624271"/>
                  </a:lnTo>
                  <a:lnTo>
                    <a:pt x="77597" y="648291"/>
                  </a:lnTo>
                  <a:lnTo>
                    <a:pt x="124642" y="679655"/>
                  </a:lnTo>
                  <a:lnTo>
                    <a:pt x="148954" y="688114"/>
                  </a:lnTo>
                  <a:lnTo>
                    <a:pt x="196695" y="691706"/>
                  </a:lnTo>
                  <a:lnTo>
                    <a:pt x="251265" y="685881"/>
                  </a:lnTo>
                  <a:lnTo>
                    <a:pt x="291220" y="675577"/>
                  </a:lnTo>
                  <a:lnTo>
                    <a:pt x="346923" y="650644"/>
                  </a:lnTo>
                  <a:lnTo>
                    <a:pt x="365118" y="636615"/>
                  </a:lnTo>
                  <a:lnTo>
                    <a:pt x="417382" y="577275"/>
                  </a:lnTo>
                  <a:lnTo>
                    <a:pt x="465529" y="514816"/>
                  </a:lnTo>
                  <a:lnTo>
                    <a:pt x="490865" y="452631"/>
                  </a:lnTo>
                  <a:lnTo>
                    <a:pt x="508770" y="400071"/>
                  </a:lnTo>
                  <a:lnTo>
                    <a:pt x="513747" y="351726"/>
                  </a:lnTo>
                  <a:lnTo>
                    <a:pt x="514259" y="290489"/>
                  </a:lnTo>
                  <a:lnTo>
                    <a:pt x="506145" y="254527"/>
                  </a:lnTo>
                  <a:lnTo>
                    <a:pt x="495545" y="232446"/>
                  </a:lnTo>
                  <a:lnTo>
                    <a:pt x="470834" y="205873"/>
                  </a:lnTo>
                  <a:lnTo>
                    <a:pt x="445146" y="199904"/>
                  </a:lnTo>
                  <a:lnTo>
                    <a:pt x="415402" y="202320"/>
                  </a:lnTo>
                  <a:lnTo>
                    <a:pt x="374689" y="216835"/>
                  </a:lnTo>
                  <a:lnTo>
                    <a:pt x="331124" y="249537"/>
                  </a:lnTo>
                  <a:lnTo>
                    <a:pt x="287838" y="305975"/>
                  </a:lnTo>
                  <a:lnTo>
                    <a:pt x="252645" y="361174"/>
                  </a:lnTo>
                  <a:lnTo>
                    <a:pt x="225943" y="421345"/>
                  </a:lnTo>
                  <a:lnTo>
                    <a:pt x="207190" y="482721"/>
                  </a:lnTo>
                  <a:lnTo>
                    <a:pt x="189483" y="546103"/>
                  </a:lnTo>
                  <a:lnTo>
                    <a:pt x="185177" y="599716"/>
                  </a:lnTo>
                  <a:lnTo>
                    <a:pt x="191310" y="649526"/>
                  </a:lnTo>
                  <a:lnTo>
                    <a:pt x="199988" y="705410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4631396" y="2105699"/>
            <a:ext cx="43939" cy="64809"/>
          </a:xfrm>
          <a:custGeom>
            <a:avLst/>
            <a:gdLst/>
            <a:ahLst/>
            <a:cxnLst/>
            <a:rect l="0" t="0" r="0" b="0"/>
            <a:pathLst>
              <a:path w="43939" h="64809">
                <a:moveTo>
                  <a:pt x="1142" y="0"/>
                </a:moveTo>
                <a:lnTo>
                  <a:pt x="4262" y="42692"/>
                </a:lnTo>
                <a:lnTo>
                  <a:pt x="6732" y="53028"/>
                </a:lnTo>
                <a:lnTo>
                  <a:pt x="11888" y="58748"/>
                </a:lnTo>
                <a:lnTo>
                  <a:pt x="18834" y="61392"/>
                </a:lnTo>
                <a:lnTo>
                  <a:pt x="26975" y="61985"/>
                </a:lnTo>
                <a:lnTo>
                  <a:pt x="31232" y="58871"/>
                </a:lnTo>
                <a:lnTo>
                  <a:pt x="32901" y="53285"/>
                </a:lnTo>
                <a:lnTo>
                  <a:pt x="32843" y="46052"/>
                </a:lnTo>
                <a:lnTo>
                  <a:pt x="26540" y="31776"/>
                </a:lnTo>
                <a:lnTo>
                  <a:pt x="21584" y="24693"/>
                </a:lnTo>
                <a:lnTo>
                  <a:pt x="15940" y="22312"/>
                </a:lnTo>
                <a:lnTo>
                  <a:pt x="9838" y="23063"/>
                </a:lnTo>
                <a:lnTo>
                  <a:pt x="3430" y="25904"/>
                </a:lnTo>
                <a:lnTo>
                  <a:pt x="327" y="31307"/>
                </a:lnTo>
                <a:lnTo>
                  <a:pt x="0" y="46670"/>
                </a:lnTo>
                <a:lnTo>
                  <a:pt x="3890" y="53340"/>
                </a:lnTo>
                <a:lnTo>
                  <a:pt x="17572" y="63871"/>
                </a:lnTo>
                <a:lnTo>
                  <a:pt x="24963" y="64808"/>
                </a:lnTo>
                <a:lnTo>
                  <a:pt x="39416" y="59609"/>
                </a:lnTo>
                <a:lnTo>
                  <a:pt x="43036" y="53777"/>
                </a:lnTo>
                <a:lnTo>
                  <a:pt x="43938" y="37939"/>
                </a:lnTo>
                <a:lnTo>
                  <a:pt x="42541" y="33482"/>
                </a:lnTo>
                <a:lnTo>
                  <a:pt x="40440" y="31680"/>
                </a:lnTo>
                <a:lnTo>
                  <a:pt x="32728" y="31586"/>
                </a:lnTo>
              </a:path>
            </a:pathLst>
          </a:custGeom>
          <a:ln w="38100" cap="flat" cmpd="sng" algn="ctr">
            <a:solidFill>
              <a:srgbClr val="EF187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6011772" y="1526632"/>
            <a:ext cx="1136136" cy="985248"/>
            <a:chOff x="6011772" y="1526632"/>
            <a:chExt cx="1136136" cy="985248"/>
          </a:xfrm>
        </p:grpSpPr>
        <p:sp>
          <p:nvSpPr>
            <p:cNvPr id="43" name="Freeform 42"/>
            <p:cNvSpPr/>
            <p:nvPr/>
          </p:nvSpPr>
          <p:spPr>
            <a:xfrm>
              <a:off x="6043357" y="1568746"/>
              <a:ext cx="294799" cy="505369"/>
            </a:xfrm>
            <a:custGeom>
              <a:avLst/>
              <a:gdLst/>
              <a:ahLst/>
              <a:cxnLst/>
              <a:rect l="0" t="0" r="0" b="0"/>
              <a:pathLst>
                <a:path w="294799" h="505369">
                  <a:moveTo>
                    <a:pt x="294798" y="0"/>
                  </a:moveTo>
                  <a:lnTo>
                    <a:pt x="279157" y="26386"/>
                  </a:lnTo>
                  <a:lnTo>
                    <a:pt x="260469" y="69206"/>
                  </a:lnTo>
                  <a:lnTo>
                    <a:pt x="229191" y="126872"/>
                  </a:lnTo>
                  <a:lnTo>
                    <a:pt x="197481" y="179739"/>
                  </a:lnTo>
                  <a:lnTo>
                    <a:pt x="158514" y="240868"/>
                  </a:lnTo>
                  <a:lnTo>
                    <a:pt x="124199" y="302094"/>
                  </a:lnTo>
                  <a:lnTo>
                    <a:pt x="87160" y="358609"/>
                  </a:lnTo>
                  <a:lnTo>
                    <a:pt x="58662" y="411865"/>
                  </a:lnTo>
                  <a:lnTo>
                    <a:pt x="24435" y="47233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11772" y="1663502"/>
              <a:ext cx="357970" cy="410613"/>
            </a:xfrm>
            <a:custGeom>
              <a:avLst/>
              <a:gdLst/>
              <a:ahLst/>
              <a:cxnLst/>
              <a:rect l="0" t="0" r="0" b="0"/>
              <a:pathLst>
                <a:path w="357970" h="410613">
                  <a:moveTo>
                    <a:pt x="0" y="0"/>
                  </a:moveTo>
                  <a:lnTo>
                    <a:pt x="14572" y="42692"/>
                  </a:lnTo>
                  <a:lnTo>
                    <a:pt x="53391" y="100899"/>
                  </a:lnTo>
                  <a:lnTo>
                    <a:pt x="96473" y="154028"/>
                  </a:lnTo>
                  <a:lnTo>
                    <a:pt x="143423" y="215167"/>
                  </a:lnTo>
                  <a:lnTo>
                    <a:pt x="170703" y="246357"/>
                  </a:lnTo>
                  <a:lnTo>
                    <a:pt x="204518" y="297290"/>
                  </a:lnTo>
                  <a:lnTo>
                    <a:pt x="265329" y="360009"/>
                  </a:lnTo>
                  <a:lnTo>
                    <a:pt x="326569" y="397600"/>
                  </a:lnTo>
                  <a:lnTo>
                    <a:pt x="357969" y="410612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22466" y="1705616"/>
              <a:ext cx="325442" cy="806264"/>
            </a:xfrm>
            <a:custGeom>
              <a:avLst/>
              <a:gdLst/>
              <a:ahLst/>
              <a:cxnLst/>
              <a:rect l="0" t="0" r="0" b="0"/>
              <a:pathLst>
                <a:path w="325442" h="806264">
                  <a:moveTo>
                    <a:pt x="210570" y="0"/>
                  </a:moveTo>
                  <a:lnTo>
                    <a:pt x="195916" y="49552"/>
                  </a:lnTo>
                  <a:lnTo>
                    <a:pt x="196999" y="100080"/>
                  </a:lnTo>
                  <a:lnTo>
                    <a:pt x="200610" y="163225"/>
                  </a:lnTo>
                  <a:lnTo>
                    <a:pt x="214495" y="220759"/>
                  </a:lnTo>
                  <a:lnTo>
                    <a:pt x="233832" y="277184"/>
                  </a:lnTo>
                  <a:lnTo>
                    <a:pt x="256153" y="340625"/>
                  </a:lnTo>
                  <a:lnTo>
                    <a:pt x="276159" y="402550"/>
                  </a:lnTo>
                  <a:lnTo>
                    <a:pt x="296705" y="465171"/>
                  </a:lnTo>
                  <a:lnTo>
                    <a:pt x="308362" y="513995"/>
                  </a:lnTo>
                  <a:lnTo>
                    <a:pt x="321610" y="574489"/>
                  </a:lnTo>
                  <a:lnTo>
                    <a:pt x="325441" y="631499"/>
                  </a:lnTo>
                  <a:lnTo>
                    <a:pt x="322985" y="680000"/>
                  </a:lnTo>
                  <a:lnTo>
                    <a:pt x="315514" y="716343"/>
                  </a:lnTo>
                  <a:lnTo>
                    <a:pt x="300496" y="748094"/>
                  </a:lnTo>
                  <a:lnTo>
                    <a:pt x="279003" y="771563"/>
                  </a:lnTo>
                  <a:lnTo>
                    <a:pt x="240595" y="794811"/>
                  </a:lnTo>
                  <a:lnTo>
                    <a:pt x="211046" y="803635"/>
                  </a:lnTo>
                  <a:lnTo>
                    <a:pt x="156119" y="806263"/>
                  </a:lnTo>
                  <a:lnTo>
                    <a:pt x="103450" y="793264"/>
                  </a:lnTo>
                  <a:lnTo>
                    <a:pt x="49377" y="767910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01450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337326" y="2379441"/>
            <a:ext cx="4053473" cy="842280"/>
            <a:chOff x="2337326" y="2379441"/>
            <a:chExt cx="4053473" cy="842280"/>
          </a:xfrm>
        </p:grpSpPr>
        <p:sp>
          <p:nvSpPr>
            <p:cNvPr id="48" name="Freeform 47"/>
            <p:cNvSpPr/>
            <p:nvPr/>
          </p:nvSpPr>
          <p:spPr>
            <a:xfrm>
              <a:off x="4327212" y="2379441"/>
              <a:ext cx="2063587" cy="21057"/>
            </a:xfrm>
            <a:custGeom>
              <a:avLst/>
              <a:gdLst/>
              <a:ahLst/>
              <a:cxnLst/>
              <a:rect l="0" t="0" r="0" b="0"/>
              <a:pathLst>
                <a:path w="2063587" h="21057">
                  <a:moveTo>
                    <a:pt x="0" y="21056"/>
                  </a:moveTo>
                  <a:lnTo>
                    <a:pt x="42692" y="17936"/>
                  </a:lnTo>
                  <a:lnTo>
                    <a:pt x="103238" y="10333"/>
                  </a:lnTo>
                  <a:lnTo>
                    <a:pt x="158216" y="5507"/>
                  </a:lnTo>
                  <a:lnTo>
                    <a:pt x="219726" y="9536"/>
                  </a:lnTo>
                  <a:lnTo>
                    <a:pt x="276454" y="10234"/>
                  </a:lnTo>
                  <a:lnTo>
                    <a:pt x="332127" y="10441"/>
                  </a:lnTo>
                  <a:lnTo>
                    <a:pt x="385667" y="10502"/>
                  </a:lnTo>
                  <a:lnTo>
                    <a:pt x="438575" y="10520"/>
                  </a:lnTo>
                  <a:lnTo>
                    <a:pt x="496886" y="10525"/>
                  </a:lnTo>
                  <a:lnTo>
                    <a:pt x="553028" y="10527"/>
                  </a:lnTo>
                  <a:lnTo>
                    <a:pt x="606707" y="10527"/>
                  </a:lnTo>
                  <a:lnTo>
                    <a:pt x="665246" y="10527"/>
                  </a:lnTo>
                  <a:lnTo>
                    <a:pt x="715866" y="10528"/>
                  </a:lnTo>
                  <a:lnTo>
                    <a:pt x="766089" y="10528"/>
                  </a:lnTo>
                  <a:lnTo>
                    <a:pt x="823604" y="16117"/>
                  </a:lnTo>
                  <a:lnTo>
                    <a:pt x="879510" y="19592"/>
                  </a:lnTo>
                  <a:lnTo>
                    <a:pt x="938709" y="15033"/>
                  </a:lnTo>
                  <a:lnTo>
                    <a:pt x="1000703" y="11863"/>
                  </a:lnTo>
                  <a:lnTo>
                    <a:pt x="1057936" y="10923"/>
                  </a:lnTo>
                  <a:lnTo>
                    <a:pt x="1117528" y="10645"/>
                  </a:lnTo>
                  <a:lnTo>
                    <a:pt x="1179638" y="10562"/>
                  </a:lnTo>
                  <a:lnTo>
                    <a:pt x="1236906" y="10538"/>
                  </a:lnTo>
                  <a:lnTo>
                    <a:pt x="1296508" y="10530"/>
                  </a:lnTo>
                  <a:lnTo>
                    <a:pt x="1353032" y="10529"/>
                  </a:lnTo>
                  <a:lnTo>
                    <a:pt x="1412414" y="10528"/>
                  </a:lnTo>
                  <a:lnTo>
                    <a:pt x="1474462" y="10528"/>
                  </a:lnTo>
                  <a:lnTo>
                    <a:pt x="1537301" y="10528"/>
                  </a:lnTo>
                  <a:lnTo>
                    <a:pt x="1594784" y="4938"/>
                  </a:lnTo>
                  <a:lnTo>
                    <a:pt x="1643272" y="1462"/>
                  </a:lnTo>
                  <a:lnTo>
                    <a:pt x="1692863" y="433"/>
                  </a:lnTo>
                  <a:lnTo>
                    <a:pt x="1744602" y="127"/>
                  </a:lnTo>
                  <a:lnTo>
                    <a:pt x="1806081" y="24"/>
                  </a:lnTo>
                  <a:lnTo>
                    <a:pt x="1866405" y="4"/>
                  </a:lnTo>
                  <a:lnTo>
                    <a:pt x="1928710" y="0"/>
                  </a:lnTo>
                  <a:lnTo>
                    <a:pt x="1991882" y="8333"/>
                  </a:lnTo>
                  <a:lnTo>
                    <a:pt x="2029472" y="9877"/>
                  </a:lnTo>
                  <a:lnTo>
                    <a:pt x="2063586" y="10528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11957" y="2579481"/>
              <a:ext cx="315422" cy="568540"/>
            </a:xfrm>
            <a:custGeom>
              <a:avLst/>
              <a:gdLst/>
              <a:ahLst/>
              <a:cxnLst/>
              <a:rect l="0" t="0" r="0" b="0"/>
              <a:pathLst>
                <a:path w="315422" h="568540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14258" y="186722"/>
                  </a:lnTo>
                  <a:lnTo>
                    <a:pt x="29916" y="233270"/>
                  </a:lnTo>
                  <a:lnTo>
                    <a:pt x="45810" y="256144"/>
                  </a:lnTo>
                  <a:lnTo>
                    <a:pt x="64573" y="272939"/>
                  </a:lnTo>
                  <a:lnTo>
                    <a:pt x="84610" y="284303"/>
                  </a:lnTo>
                  <a:lnTo>
                    <a:pt x="121211" y="291689"/>
                  </a:lnTo>
                  <a:lnTo>
                    <a:pt x="161691" y="288288"/>
                  </a:lnTo>
                  <a:lnTo>
                    <a:pt x="183146" y="279816"/>
                  </a:lnTo>
                  <a:lnTo>
                    <a:pt x="221572" y="249725"/>
                  </a:lnTo>
                  <a:lnTo>
                    <a:pt x="246930" y="214633"/>
                  </a:lnTo>
                  <a:lnTo>
                    <a:pt x="268053" y="160854"/>
                  </a:lnTo>
                  <a:lnTo>
                    <a:pt x="283491" y="105170"/>
                  </a:lnTo>
                  <a:lnTo>
                    <a:pt x="287115" y="91171"/>
                  </a:lnTo>
                  <a:lnTo>
                    <a:pt x="290701" y="85347"/>
                  </a:lnTo>
                  <a:lnTo>
                    <a:pt x="294262" y="84974"/>
                  </a:lnTo>
                  <a:lnTo>
                    <a:pt x="297805" y="88235"/>
                  </a:lnTo>
                  <a:lnTo>
                    <a:pt x="302793" y="120771"/>
                  </a:lnTo>
                  <a:lnTo>
                    <a:pt x="304271" y="167455"/>
                  </a:lnTo>
                  <a:lnTo>
                    <a:pt x="304708" y="229511"/>
                  </a:lnTo>
                  <a:lnTo>
                    <a:pt x="304811" y="272801"/>
                  </a:lnTo>
                  <a:lnTo>
                    <a:pt x="304856" y="315437"/>
                  </a:lnTo>
                  <a:lnTo>
                    <a:pt x="304882" y="378902"/>
                  </a:lnTo>
                  <a:lnTo>
                    <a:pt x="304889" y="440991"/>
                  </a:lnTo>
                  <a:lnTo>
                    <a:pt x="306061" y="494612"/>
                  </a:lnTo>
                  <a:lnTo>
                    <a:pt x="313226" y="542238"/>
                  </a:lnTo>
                  <a:lnTo>
                    <a:pt x="315421" y="568539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38476" y="2705823"/>
              <a:ext cx="414083" cy="444261"/>
            </a:xfrm>
            <a:custGeom>
              <a:avLst/>
              <a:gdLst/>
              <a:ahLst/>
              <a:cxnLst/>
              <a:rect l="0" t="0" r="0" b="0"/>
              <a:pathLst>
                <a:path w="414083" h="444261">
                  <a:moveTo>
                    <a:pt x="36301" y="0"/>
                  </a:moveTo>
                  <a:lnTo>
                    <a:pt x="18343" y="61111"/>
                  </a:lnTo>
                  <a:lnTo>
                    <a:pt x="4634" y="111117"/>
                  </a:lnTo>
                  <a:lnTo>
                    <a:pt x="0" y="140633"/>
                  </a:lnTo>
                  <a:lnTo>
                    <a:pt x="6557" y="197536"/>
                  </a:lnTo>
                  <a:lnTo>
                    <a:pt x="15790" y="255061"/>
                  </a:lnTo>
                  <a:lnTo>
                    <a:pt x="29054" y="313440"/>
                  </a:lnTo>
                  <a:lnTo>
                    <a:pt x="47802" y="358424"/>
                  </a:lnTo>
                  <a:lnTo>
                    <a:pt x="80686" y="400173"/>
                  </a:lnTo>
                  <a:lnTo>
                    <a:pt x="121852" y="426106"/>
                  </a:lnTo>
                  <a:lnTo>
                    <a:pt x="165504" y="443019"/>
                  </a:lnTo>
                  <a:lnTo>
                    <a:pt x="213664" y="444260"/>
                  </a:lnTo>
                  <a:lnTo>
                    <a:pt x="238351" y="436875"/>
                  </a:lnTo>
                  <a:lnTo>
                    <a:pt x="288080" y="412467"/>
                  </a:lnTo>
                  <a:lnTo>
                    <a:pt x="349702" y="358386"/>
                  </a:lnTo>
                  <a:lnTo>
                    <a:pt x="365103" y="340607"/>
                  </a:lnTo>
                  <a:lnTo>
                    <a:pt x="401145" y="281666"/>
                  </a:lnTo>
                  <a:lnTo>
                    <a:pt x="409024" y="258936"/>
                  </a:lnTo>
                  <a:lnTo>
                    <a:pt x="414082" y="206216"/>
                  </a:lnTo>
                  <a:lnTo>
                    <a:pt x="403780" y="164697"/>
                  </a:lnTo>
                  <a:lnTo>
                    <a:pt x="389138" y="146118"/>
                  </a:lnTo>
                  <a:lnTo>
                    <a:pt x="380320" y="139526"/>
                  </a:lnTo>
                  <a:lnTo>
                    <a:pt x="358044" y="132202"/>
                  </a:lnTo>
                  <a:lnTo>
                    <a:pt x="345553" y="130249"/>
                  </a:lnTo>
                  <a:lnTo>
                    <a:pt x="319196" y="134318"/>
                  </a:lnTo>
                  <a:lnTo>
                    <a:pt x="278049" y="152882"/>
                  </a:lnTo>
                  <a:lnTo>
                    <a:pt x="252539" y="172063"/>
                  </a:lnTo>
                  <a:lnTo>
                    <a:pt x="217098" y="222505"/>
                  </a:lnTo>
                  <a:lnTo>
                    <a:pt x="197885" y="266749"/>
                  </a:lnTo>
                  <a:lnTo>
                    <a:pt x="186502" y="328512"/>
                  </a:lnTo>
                  <a:lnTo>
                    <a:pt x="185423" y="384603"/>
                  </a:lnTo>
                  <a:lnTo>
                    <a:pt x="194228" y="442197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37326" y="2425945"/>
              <a:ext cx="1516105" cy="37724"/>
            </a:xfrm>
            <a:custGeom>
              <a:avLst/>
              <a:gdLst/>
              <a:ahLst/>
              <a:cxnLst/>
              <a:rect l="0" t="0" r="0" b="0"/>
              <a:pathLst>
                <a:path w="1516105" h="37724">
                  <a:moveTo>
                    <a:pt x="1516104" y="16666"/>
                  </a:moveTo>
                  <a:lnTo>
                    <a:pt x="1504925" y="5488"/>
                  </a:lnTo>
                  <a:lnTo>
                    <a:pt x="1486959" y="0"/>
                  </a:lnTo>
                  <a:lnTo>
                    <a:pt x="1447417" y="29"/>
                  </a:lnTo>
                  <a:lnTo>
                    <a:pt x="1395536" y="7447"/>
                  </a:lnTo>
                  <a:lnTo>
                    <a:pt x="1341950" y="13935"/>
                  </a:lnTo>
                  <a:lnTo>
                    <a:pt x="1281922" y="21716"/>
                  </a:lnTo>
                  <a:lnTo>
                    <a:pt x="1233547" y="25571"/>
                  </a:lnTo>
                  <a:lnTo>
                    <a:pt x="1173204" y="28044"/>
                  </a:lnTo>
                  <a:lnTo>
                    <a:pt x="1113105" y="35464"/>
                  </a:lnTo>
                  <a:lnTo>
                    <a:pt x="1062514" y="37054"/>
                  </a:lnTo>
                  <a:lnTo>
                    <a:pt x="1010480" y="37525"/>
                  </a:lnTo>
                  <a:lnTo>
                    <a:pt x="958018" y="37664"/>
                  </a:lnTo>
                  <a:lnTo>
                    <a:pt x="905428" y="37705"/>
                  </a:lnTo>
                  <a:lnTo>
                    <a:pt x="852802" y="37718"/>
                  </a:lnTo>
                  <a:lnTo>
                    <a:pt x="797044" y="37721"/>
                  </a:lnTo>
                  <a:lnTo>
                    <a:pt x="739190" y="37722"/>
                  </a:lnTo>
                  <a:lnTo>
                    <a:pt x="685003" y="37723"/>
                  </a:lnTo>
                  <a:lnTo>
                    <a:pt x="631902" y="37723"/>
                  </a:lnTo>
                  <a:lnTo>
                    <a:pt x="579124" y="37723"/>
                  </a:lnTo>
                  <a:lnTo>
                    <a:pt x="526442" y="37723"/>
                  </a:lnTo>
                  <a:lnTo>
                    <a:pt x="473787" y="37723"/>
                  </a:lnTo>
                  <a:lnTo>
                    <a:pt x="424261" y="34603"/>
                  </a:lnTo>
                  <a:lnTo>
                    <a:pt x="365604" y="28658"/>
                  </a:lnTo>
                  <a:lnTo>
                    <a:pt x="308958" y="27484"/>
                  </a:lnTo>
                  <a:lnTo>
                    <a:pt x="252708" y="27252"/>
                  </a:lnTo>
                  <a:lnTo>
                    <a:pt x="201219" y="27211"/>
                  </a:lnTo>
                  <a:lnTo>
                    <a:pt x="140339" y="27200"/>
                  </a:lnTo>
                  <a:lnTo>
                    <a:pt x="88375" y="27196"/>
                  </a:lnTo>
                  <a:lnTo>
                    <a:pt x="28895" y="27195"/>
                  </a:lnTo>
                  <a:lnTo>
                    <a:pt x="0" y="27194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28040" y="2621595"/>
              <a:ext cx="319981" cy="600126"/>
            </a:xfrm>
            <a:custGeom>
              <a:avLst/>
              <a:gdLst/>
              <a:ahLst/>
              <a:cxnLst/>
              <a:rect l="0" t="0" r="0" b="0"/>
              <a:pathLst>
                <a:path w="319981" h="600126">
                  <a:moveTo>
                    <a:pt x="14654" y="0"/>
                  </a:moveTo>
                  <a:lnTo>
                    <a:pt x="0" y="53028"/>
                  </a:lnTo>
                  <a:lnTo>
                    <a:pt x="2097" y="104408"/>
                  </a:lnTo>
                  <a:lnTo>
                    <a:pt x="6844" y="163431"/>
                  </a:lnTo>
                  <a:lnTo>
                    <a:pt x="24290" y="215167"/>
                  </a:lnTo>
                  <a:lnTo>
                    <a:pt x="43505" y="250927"/>
                  </a:lnTo>
                  <a:lnTo>
                    <a:pt x="75195" y="278160"/>
                  </a:lnTo>
                  <a:lnTo>
                    <a:pt x="103952" y="287403"/>
                  </a:lnTo>
                  <a:lnTo>
                    <a:pt x="133891" y="289172"/>
                  </a:lnTo>
                  <a:lnTo>
                    <a:pt x="158895" y="282159"/>
                  </a:lnTo>
                  <a:lnTo>
                    <a:pt x="187113" y="265057"/>
                  </a:lnTo>
                  <a:lnTo>
                    <a:pt x="224827" y="206408"/>
                  </a:lnTo>
                  <a:lnTo>
                    <a:pt x="243044" y="177752"/>
                  </a:lnTo>
                  <a:lnTo>
                    <a:pt x="263402" y="118944"/>
                  </a:lnTo>
                  <a:lnTo>
                    <a:pt x="270658" y="96148"/>
                  </a:lnTo>
                  <a:lnTo>
                    <a:pt x="274231" y="92175"/>
                  </a:lnTo>
                  <a:lnTo>
                    <a:pt x="277782" y="93036"/>
                  </a:lnTo>
                  <a:lnTo>
                    <a:pt x="281320" y="97119"/>
                  </a:lnTo>
                  <a:lnTo>
                    <a:pt x="288167" y="150596"/>
                  </a:lnTo>
                  <a:lnTo>
                    <a:pt x="296452" y="201713"/>
                  </a:lnTo>
                  <a:lnTo>
                    <a:pt x="305834" y="263216"/>
                  </a:lnTo>
                  <a:lnTo>
                    <a:pt x="308737" y="316549"/>
                  </a:lnTo>
                  <a:lnTo>
                    <a:pt x="309240" y="367534"/>
                  </a:lnTo>
                  <a:lnTo>
                    <a:pt x="309358" y="410183"/>
                  </a:lnTo>
                  <a:lnTo>
                    <a:pt x="309424" y="473656"/>
                  </a:lnTo>
                  <a:lnTo>
                    <a:pt x="310614" y="533407"/>
                  </a:lnTo>
                  <a:lnTo>
                    <a:pt x="317783" y="580577"/>
                  </a:lnTo>
                  <a:lnTo>
                    <a:pt x="319980" y="600125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53362" y="2695295"/>
              <a:ext cx="403937" cy="504540"/>
            </a:xfrm>
            <a:custGeom>
              <a:avLst/>
              <a:gdLst/>
              <a:ahLst/>
              <a:cxnLst/>
              <a:rect l="0" t="0" r="0" b="0"/>
              <a:pathLst>
                <a:path w="403937" h="504540">
                  <a:moveTo>
                    <a:pt x="10472" y="0"/>
                  </a:moveTo>
                  <a:lnTo>
                    <a:pt x="2138" y="52050"/>
                  </a:lnTo>
                  <a:lnTo>
                    <a:pt x="594" y="101990"/>
                  </a:lnTo>
                  <a:lnTo>
                    <a:pt x="136" y="152662"/>
                  </a:lnTo>
                  <a:lnTo>
                    <a:pt x="0" y="212129"/>
                  </a:lnTo>
                  <a:lnTo>
                    <a:pt x="3080" y="264844"/>
                  </a:lnTo>
                  <a:lnTo>
                    <a:pt x="17904" y="327551"/>
                  </a:lnTo>
                  <a:lnTo>
                    <a:pt x="30481" y="374433"/>
                  </a:lnTo>
                  <a:lnTo>
                    <a:pt x="64987" y="436437"/>
                  </a:lnTo>
                  <a:lnTo>
                    <a:pt x="105598" y="483173"/>
                  </a:lnTo>
                  <a:lnTo>
                    <a:pt x="132689" y="498623"/>
                  </a:lnTo>
                  <a:lnTo>
                    <a:pt x="148102" y="504381"/>
                  </a:lnTo>
                  <a:lnTo>
                    <a:pt x="177706" y="504539"/>
                  </a:lnTo>
                  <a:lnTo>
                    <a:pt x="229249" y="491166"/>
                  </a:lnTo>
                  <a:lnTo>
                    <a:pt x="281631" y="459279"/>
                  </a:lnTo>
                  <a:lnTo>
                    <a:pt x="339837" y="406766"/>
                  </a:lnTo>
                  <a:lnTo>
                    <a:pt x="377219" y="352097"/>
                  </a:lnTo>
                  <a:lnTo>
                    <a:pt x="398294" y="298144"/>
                  </a:lnTo>
                  <a:lnTo>
                    <a:pt x="403936" y="274058"/>
                  </a:lnTo>
                  <a:lnTo>
                    <a:pt x="398025" y="220468"/>
                  </a:lnTo>
                  <a:lnTo>
                    <a:pt x="389778" y="193912"/>
                  </a:lnTo>
                  <a:lnTo>
                    <a:pt x="374415" y="170411"/>
                  </a:lnTo>
                  <a:lnTo>
                    <a:pt x="355888" y="154507"/>
                  </a:lnTo>
                  <a:lnTo>
                    <a:pt x="334786" y="144709"/>
                  </a:lnTo>
                  <a:lnTo>
                    <a:pt x="297768" y="140363"/>
                  </a:lnTo>
                  <a:lnTo>
                    <a:pt x="275029" y="143492"/>
                  </a:lnTo>
                  <a:lnTo>
                    <a:pt x="256345" y="151902"/>
                  </a:lnTo>
                  <a:lnTo>
                    <a:pt x="248087" y="157420"/>
                  </a:lnTo>
                  <a:lnTo>
                    <a:pt x="218022" y="199898"/>
                  </a:lnTo>
                  <a:lnTo>
                    <a:pt x="188091" y="261576"/>
                  </a:lnTo>
                  <a:lnTo>
                    <a:pt x="172332" y="320644"/>
                  </a:lnTo>
                  <a:lnTo>
                    <a:pt x="161074" y="378585"/>
                  </a:lnTo>
                  <a:lnTo>
                    <a:pt x="158504" y="435091"/>
                  </a:lnTo>
                  <a:lnTo>
                    <a:pt x="163648" y="471677"/>
                  </a:lnTo>
                  <a:lnTo>
                    <a:pt x="169407" y="484545"/>
                  </a:lnTo>
                  <a:lnTo>
                    <a:pt x="178928" y="494839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63751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06279" y="315854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74279" y="2684766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26545" y="57754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EF187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3095378" y="2642653"/>
            <a:ext cx="21058" cy="94757"/>
          </a:xfrm>
          <a:custGeom>
            <a:avLst/>
            <a:gdLst/>
            <a:ahLst/>
            <a:cxnLst/>
            <a:rect l="0" t="0" r="0" b="0"/>
            <a:pathLst>
              <a:path w="21058" h="94757">
                <a:moveTo>
                  <a:pt x="21057" y="94756"/>
                </a:moveTo>
                <a:lnTo>
                  <a:pt x="4268" y="3971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EF187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2895336" y="3727088"/>
            <a:ext cx="2589378" cy="861260"/>
            <a:chOff x="2895336" y="3727088"/>
            <a:chExt cx="2589378" cy="861260"/>
          </a:xfrm>
        </p:grpSpPr>
        <p:sp>
          <p:nvSpPr>
            <p:cNvPr id="59" name="Freeform 58"/>
            <p:cNvSpPr/>
            <p:nvPr/>
          </p:nvSpPr>
          <p:spPr>
            <a:xfrm>
              <a:off x="2895336" y="3958715"/>
              <a:ext cx="450485" cy="629633"/>
            </a:xfrm>
            <a:custGeom>
              <a:avLst/>
              <a:gdLst/>
              <a:ahLst/>
              <a:cxnLst/>
              <a:rect l="0" t="0" r="0" b="0"/>
              <a:pathLst>
                <a:path w="450485" h="629633">
                  <a:moveTo>
                    <a:pt x="400083" y="0"/>
                  </a:moveTo>
                  <a:lnTo>
                    <a:pt x="400083" y="54144"/>
                  </a:lnTo>
                  <a:lnTo>
                    <a:pt x="408489" y="116964"/>
                  </a:lnTo>
                  <a:lnTo>
                    <a:pt x="418041" y="165027"/>
                  </a:lnTo>
                  <a:lnTo>
                    <a:pt x="427111" y="220862"/>
                  </a:lnTo>
                  <a:lnTo>
                    <a:pt x="433888" y="279716"/>
                  </a:lnTo>
                  <a:lnTo>
                    <a:pt x="440556" y="331073"/>
                  </a:lnTo>
                  <a:lnTo>
                    <a:pt x="449109" y="381382"/>
                  </a:lnTo>
                  <a:lnTo>
                    <a:pt x="450484" y="431976"/>
                  </a:lnTo>
                  <a:lnTo>
                    <a:pt x="441061" y="491650"/>
                  </a:lnTo>
                  <a:lnTo>
                    <a:pt x="428213" y="543417"/>
                  </a:lnTo>
                  <a:lnTo>
                    <a:pt x="409588" y="582152"/>
                  </a:lnTo>
                  <a:lnTo>
                    <a:pt x="393779" y="600325"/>
                  </a:lnTo>
                  <a:lnTo>
                    <a:pt x="371155" y="616201"/>
                  </a:lnTo>
                  <a:lnTo>
                    <a:pt x="332110" y="627115"/>
                  </a:lnTo>
                  <a:lnTo>
                    <a:pt x="278165" y="629632"/>
                  </a:lnTo>
                  <a:lnTo>
                    <a:pt x="226262" y="616958"/>
                  </a:lnTo>
                  <a:lnTo>
                    <a:pt x="165967" y="592271"/>
                  </a:lnTo>
                  <a:lnTo>
                    <a:pt x="111558" y="554781"/>
                  </a:lnTo>
                  <a:lnTo>
                    <a:pt x="54639" y="51334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95419" y="3758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84932" y="4032721"/>
              <a:ext cx="347442" cy="15812"/>
            </a:xfrm>
            <a:custGeom>
              <a:avLst/>
              <a:gdLst/>
              <a:ahLst/>
              <a:cxnLst/>
              <a:rect l="0" t="0" r="0" b="0"/>
              <a:pathLst>
                <a:path w="347442" h="15812">
                  <a:moveTo>
                    <a:pt x="0" y="10222"/>
                  </a:moveTo>
                  <a:lnTo>
                    <a:pt x="16768" y="15811"/>
                  </a:lnTo>
                  <a:lnTo>
                    <a:pt x="75446" y="11767"/>
                  </a:lnTo>
                  <a:lnTo>
                    <a:pt x="135786" y="4937"/>
                  </a:lnTo>
                  <a:lnTo>
                    <a:pt x="186722" y="1247"/>
                  </a:lnTo>
                  <a:lnTo>
                    <a:pt x="249100" y="0"/>
                  </a:lnTo>
                  <a:lnTo>
                    <a:pt x="310295" y="2873"/>
                  </a:lnTo>
                  <a:lnTo>
                    <a:pt x="347441" y="10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05989" y="4148228"/>
              <a:ext cx="368499" cy="16118"/>
            </a:xfrm>
            <a:custGeom>
              <a:avLst/>
              <a:gdLst/>
              <a:ahLst/>
              <a:cxnLst/>
              <a:rect l="0" t="0" r="0" b="0"/>
              <a:pathLst>
                <a:path w="368499" h="16118">
                  <a:moveTo>
                    <a:pt x="0" y="10528"/>
                  </a:moveTo>
                  <a:lnTo>
                    <a:pt x="16768" y="16117"/>
                  </a:lnTo>
                  <a:lnTo>
                    <a:pt x="34359" y="15742"/>
                  </a:lnTo>
                  <a:lnTo>
                    <a:pt x="85426" y="11558"/>
                  </a:lnTo>
                  <a:lnTo>
                    <a:pt x="143433" y="9562"/>
                  </a:lnTo>
                  <a:lnTo>
                    <a:pt x="199951" y="2235"/>
                  </a:lnTo>
                  <a:lnTo>
                    <a:pt x="256176" y="441"/>
                  </a:lnTo>
                  <a:lnTo>
                    <a:pt x="311172" y="1257"/>
                  </a:lnTo>
                  <a:lnTo>
                    <a:pt x="343714" y="6091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64289" y="3737616"/>
              <a:ext cx="441909" cy="663296"/>
            </a:xfrm>
            <a:custGeom>
              <a:avLst/>
              <a:gdLst/>
              <a:ahLst/>
              <a:cxnLst/>
              <a:rect l="0" t="0" r="0" b="0"/>
              <a:pathLst>
                <a:path w="441909" h="663296">
                  <a:moveTo>
                    <a:pt x="10239" y="0"/>
                  </a:moveTo>
                  <a:lnTo>
                    <a:pt x="7120" y="42692"/>
                  </a:lnTo>
                  <a:lnTo>
                    <a:pt x="1174" y="95520"/>
                  </a:lnTo>
                  <a:lnTo>
                    <a:pt x="0" y="155046"/>
                  </a:lnTo>
                  <a:lnTo>
                    <a:pt x="2136" y="203607"/>
                  </a:lnTo>
                  <a:lnTo>
                    <a:pt x="22633" y="259411"/>
                  </a:lnTo>
                  <a:lnTo>
                    <a:pt x="36805" y="281410"/>
                  </a:lnTo>
                  <a:lnTo>
                    <a:pt x="65684" y="306949"/>
                  </a:lnTo>
                  <a:lnTo>
                    <a:pt x="116771" y="333420"/>
                  </a:lnTo>
                  <a:lnTo>
                    <a:pt x="161127" y="343286"/>
                  </a:lnTo>
                  <a:lnTo>
                    <a:pt x="222928" y="341031"/>
                  </a:lnTo>
                  <a:lnTo>
                    <a:pt x="271790" y="320915"/>
                  </a:lnTo>
                  <a:lnTo>
                    <a:pt x="293770" y="307965"/>
                  </a:lnTo>
                  <a:lnTo>
                    <a:pt x="320286" y="276343"/>
                  </a:lnTo>
                  <a:lnTo>
                    <a:pt x="349037" y="223736"/>
                  </a:lnTo>
                  <a:lnTo>
                    <a:pt x="367194" y="165164"/>
                  </a:lnTo>
                  <a:lnTo>
                    <a:pt x="382046" y="103205"/>
                  </a:lnTo>
                  <a:lnTo>
                    <a:pt x="396244" y="46859"/>
                  </a:lnTo>
                  <a:lnTo>
                    <a:pt x="399767" y="45277"/>
                  </a:lnTo>
                  <a:lnTo>
                    <a:pt x="403285" y="47733"/>
                  </a:lnTo>
                  <a:lnTo>
                    <a:pt x="407195" y="62939"/>
                  </a:lnTo>
                  <a:lnTo>
                    <a:pt x="417146" y="116953"/>
                  </a:lnTo>
                  <a:lnTo>
                    <a:pt x="420119" y="172494"/>
                  </a:lnTo>
                  <a:lnTo>
                    <a:pt x="420634" y="222295"/>
                  </a:lnTo>
                  <a:lnTo>
                    <a:pt x="420787" y="277216"/>
                  </a:lnTo>
                  <a:lnTo>
                    <a:pt x="417712" y="334822"/>
                  </a:lnTo>
                  <a:lnTo>
                    <a:pt x="412512" y="392055"/>
                  </a:lnTo>
                  <a:lnTo>
                    <a:pt x="410971" y="447227"/>
                  </a:lnTo>
                  <a:lnTo>
                    <a:pt x="410450" y="507791"/>
                  </a:lnTo>
                  <a:lnTo>
                    <a:pt x="418673" y="570591"/>
                  </a:lnTo>
                  <a:lnTo>
                    <a:pt x="426010" y="619507"/>
                  </a:lnTo>
                  <a:lnTo>
                    <a:pt x="441908" y="663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45287" y="3800787"/>
              <a:ext cx="461071" cy="640101"/>
            </a:xfrm>
            <a:custGeom>
              <a:avLst/>
              <a:gdLst/>
              <a:ahLst/>
              <a:cxnLst/>
              <a:rect l="0" t="0" r="0" b="0"/>
              <a:pathLst>
                <a:path w="461071" h="640101">
                  <a:moveTo>
                    <a:pt x="297822" y="0"/>
                  </a:moveTo>
                  <a:lnTo>
                    <a:pt x="239205" y="0"/>
                  </a:lnTo>
                  <a:lnTo>
                    <a:pt x="176369" y="8333"/>
                  </a:lnTo>
                  <a:lnTo>
                    <a:pt x="121883" y="15684"/>
                  </a:lnTo>
                  <a:lnTo>
                    <a:pt x="70089" y="28401"/>
                  </a:lnTo>
                  <a:lnTo>
                    <a:pt x="36933" y="39871"/>
                  </a:lnTo>
                  <a:lnTo>
                    <a:pt x="19654" y="51256"/>
                  </a:lnTo>
                  <a:lnTo>
                    <a:pt x="7295" y="67234"/>
                  </a:lnTo>
                  <a:lnTo>
                    <a:pt x="2362" y="76408"/>
                  </a:lnTo>
                  <a:lnTo>
                    <a:pt x="0" y="99080"/>
                  </a:lnTo>
                  <a:lnTo>
                    <a:pt x="8016" y="151763"/>
                  </a:lnTo>
                  <a:lnTo>
                    <a:pt x="11912" y="193276"/>
                  </a:lnTo>
                  <a:lnTo>
                    <a:pt x="14798" y="199041"/>
                  </a:lnTo>
                  <a:lnTo>
                    <a:pt x="19062" y="199374"/>
                  </a:lnTo>
                  <a:lnTo>
                    <a:pt x="30039" y="190386"/>
                  </a:lnTo>
                  <a:lnTo>
                    <a:pt x="50542" y="167935"/>
                  </a:lnTo>
                  <a:lnTo>
                    <a:pt x="108783" y="140951"/>
                  </a:lnTo>
                  <a:lnTo>
                    <a:pt x="166603" y="122908"/>
                  </a:lnTo>
                  <a:lnTo>
                    <a:pt x="221036" y="118385"/>
                  </a:lnTo>
                  <a:lnTo>
                    <a:pt x="262852" y="125804"/>
                  </a:lnTo>
                  <a:lnTo>
                    <a:pt x="315784" y="148679"/>
                  </a:lnTo>
                  <a:lnTo>
                    <a:pt x="363878" y="183832"/>
                  </a:lnTo>
                  <a:lnTo>
                    <a:pt x="400557" y="225176"/>
                  </a:lnTo>
                  <a:lnTo>
                    <a:pt x="430630" y="284590"/>
                  </a:lnTo>
                  <a:lnTo>
                    <a:pt x="447267" y="325179"/>
                  </a:lnTo>
                  <a:lnTo>
                    <a:pt x="457193" y="387584"/>
                  </a:lnTo>
                  <a:lnTo>
                    <a:pt x="461070" y="415585"/>
                  </a:lnTo>
                  <a:lnTo>
                    <a:pt x="456681" y="478640"/>
                  </a:lnTo>
                  <a:lnTo>
                    <a:pt x="444847" y="514217"/>
                  </a:lnTo>
                  <a:lnTo>
                    <a:pt x="418717" y="556509"/>
                  </a:lnTo>
                  <a:lnTo>
                    <a:pt x="370804" y="595955"/>
                  </a:lnTo>
                  <a:lnTo>
                    <a:pt x="310451" y="620171"/>
                  </a:lnTo>
                  <a:lnTo>
                    <a:pt x="255473" y="635020"/>
                  </a:lnTo>
                  <a:lnTo>
                    <a:pt x="205465" y="640100"/>
                  </a:lnTo>
                  <a:lnTo>
                    <a:pt x="154146" y="633411"/>
                  </a:lnTo>
                  <a:lnTo>
                    <a:pt x="118837" y="621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02520" y="3727088"/>
              <a:ext cx="482194" cy="602306"/>
            </a:xfrm>
            <a:custGeom>
              <a:avLst/>
              <a:gdLst/>
              <a:ahLst/>
              <a:cxnLst/>
              <a:rect l="0" t="0" r="0" b="0"/>
              <a:pathLst>
                <a:path w="482194" h="602306">
                  <a:moveTo>
                    <a:pt x="230143" y="42114"/>
                  </a:moveTo>
                  <a:lnTo>
                    <a:pt x="213375" y="30935"/>
                  </a:lnTo>
                  <a:lnTo>
                    <a:pt x="180591" y="23984"/>
                  </a:lnTo>
                  <a:lnTo>
                    <a:pt x="157817" y="28597"/>
                  </a:lnTo>
                  <a:lnTo>
                    <a:pt x="114601" y="50622"/>
                  </a:lnTo>
                  <a:lnTo>
                    <a:pt x="80675" y="85908"/>
                  </a:lnTo>
                  <a:lnTo>
                    <a:pt x="54562" y="126674"/>
                  </a:lnTo>
                  <a:lnTo>
                    <a:pt x="26824" y="187433"/>
                  </a:lnTo>
                  <a:lnTo>
                    <a:pt x="6028" y="250792"/>
                  </a:lnTo>
                  <a:lnTo>
                    <a:pt x="0" y="302829"/>
                  </a:lnTo>
                  <a:lnTo>
                    <a:pt x="1929" y="355049"/>
                  </a:lnTo>
                  <a:lnTo>
                    <a:pt x="16513" y="417462"/>
                  </a:lnTo>
                  <a:lnTo>
                    <a:pt x="27895" y="450466"/>
                  </a:lnTo>
                  <a:lnTo>
                    <a:pt x="67959" y="513483"/>
                  </a:lnTo>
                  <a:lnTo>
                    <a:pt x="116262" y="554414"/>
                  </a:lnTo>
                  <a:lnTo>
                    <a:pt x="170863" y="585376"/>
                  </a:lnTo>
                  <a:lnTo>
                    <a:pt x="212708" y="601343"/>
                  </a:lnTo>
                  <a:lnTo>
                    <a:pt x="254743" y="602305"/>
                  </a:lnTo>
                  <a:lnTo>
                    <a:pt x="309698" y="592149"/>
                  </a:lnTo>
                  <a:lnTo>
                    <a:pt x="343402" y="581124"/>
                  </a:lnTo>
                  <a:lnTo>
                    <a:pt x="398283" y="542367"/>
                  </a:lnTo>
                  <a:lnTo>
                    <a:pt x="442717" y="491097"/>
                  </a:lnTo>
                  <a:lnTo>
                    <a:pt x="468349" y="430170"/>
                  </a:lnTo>
                  <a:lnTo>
                    <a:pt x="479620" y="378036"/>
                  </a:lnTo>
                  <a:lnTo>
                    <a:pt x="482193" y="322678"/>
                  </a:lnTo>
                  <a:lnTo>
                    <a:pt x="475466" y="259448"/>
                  </a:lnTo>
                  <a:lnTo>
                    <a:pt x="466685" y="200684"/>
                  </a:lnTo>
                  <a:lnTo>
                    <a:pt x="448703" y="144016"/>
                  </a:lnTo>
                  <a:lnTo>
                    <a:pt x="418859" y="85169"/>
                  </a:lnTo>
                  <a:lnTo>
                    <a:pt x="404094" y="64759"/>
                  </a:lnTo>
                  <a:lnTo>
                    <a:pt x="355822" y="25238"/>
                  </a:lnTo>
                  <a:lnTo>
                    <a:pt x="315410" y="6198"/>
                  </a:lnTo>
                  <a:lnTo>
                    <a:pt x="2827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65647" y="147398"/>
            <a:ext cx="6480839" cy="787282"/>
            <a:chOff x="265647" y="147398"/>
            <a:chExt cx="6480839" cy="787282"/>
          </a:xfrm>
        </p:grpSpPr>
        <p:sp>
          <p:nvSpPr>
            <p:cNvPr id="2" name="Freeform 1"/>
            <p:cNvSpPr/>
            <p:nvPr/>
          </p:nvSpPr>
          <p:spPr>
            <a:xfrm>
              <a:off x="265647" y="379025"/>
              <a:ext cx="469642" cy="417824"/>
            </a:xfrm>
            <a:custGeom>
              <a:avLst/>
              <a:gdLst/>
              <a:ahLst/>
              <a:cxnLst/>
              <a:rect l="0" t="0" r="0" b="0"/>
              <a:pathLst>
                <a:path w="469642" h="417824">
                  <a:moveTo>
                    <a:pt x="18622" y="0"/>
                  </a:moveTo>
                  <a:lnTo>
                    <a:pt x="3968" y="58617"/>
                  </a:lnTo>
                  <a:lnTo>
                    <a:pt x="0" y="118857"/>
                  </a:lnTo>
                  <a:lnTo>
                    <a:pt x="6148" y="173217"/>
                  </a:lnTo>
                  <a:lnTo>
                    <a:pt x="13298" y="228408"/>
                  </a:lnTo>
                  <a:lnTo>
                    <a:pt x="25976" y="288747"/>
                  </a:lnTo>
                  <a:lnTo>
                    <a:pt x="37439" y="330310"/>
                  </a:lnTo>
                  <a:lnTo>
                    <a:pt x="68384" y="379775"/>
                  </a:lnTo>
                  <a:lnTo>
                    <a:pt x="85192" y="394177"/>
                  </a:lnTo>
                  <a:lnTo>
                    <a:pt x="94588" y="399655"/>
                  </a:lnTo>
                  <a:lnTo>
                    <a:pt x="114386" y="402623"/>
                  </a:lnTo>
                  <a:lnTo>
                    <a:pt x="134883" y="398872"/>
                  </a:lnTo>
                  <a:lnTo>
                    <a:pt x="155691" y="389407"/>
                  </a:lnTo>
                  <a:lnTo>
                    <a:pt x="181548" y="365334"/>
                  </a:lnTo>
                  <a:lnTo>
                    <a:pt x="210064" y="312319"/>
                  </a:lnTo>
                  <a:lnTo>
                    <a:pt x="220691" y="286208"/>
                  </a:lnTo>
                  <a:lnTo>
                    <a:pt x="225414" y="259005"/>
                  </a:lnTo>
                  <a:lnTo>
                    <a:pt x="227843" y="254558"/>
                  </a:lnTo>
                  <a:lnTo>
                    <a:pt x="230632" y="256273"/>
                  </a:lnTo>
                  <a:lnTo>
                    <a:pt x="233662" y="262096"/>
                  </a:lnTo>
                  <a:lnTo>
                    <a:pt x="242042" y="314899"/>
                  </a:lnTo>
                  <a:lnTo>
                    <a:pt x="254056" y="347158"/>
                  </a:lnTo>
                  <a:lnTo>
                    <a:pt x="279077" y="389499"/>
                  </a:lnTo>
                  <a:lnTo>
                    <a:pt x="295817" y="404348"/>
                  </a:lnTo>
                  <a:lnTo>
                    <a:pt x="316125" y="413677"/>
                  </a:lnTo>
                  <a:lnTo>
                    <a:pt x="340748" y="417823"/>
                  </a:lnTo>
                  <a:lnTo>
                    <a:pt x="364170" y="413427"/>
                  </a:lnTo>
                  <a:lnTo>
                    <a:pt x="375330" y="408979"/>
                  </a:lnTo>
                  <a:lnTo>
                    <a:pt x="393968" y="391559"/>
                  </a:lnTo>
                  <a:lnTo>
                    <a:pt x="424997" y="342248"/>
                  </a:lnTo>
                  <a:lnTo>
                    <a:pt x="452486" y="279041"/>
                  </a:lnTo>
                  <a:lnTo>
                    <a:pt x="465239" y="227608"/>
                  </a:lnTo>
                  <a:lnTo>
                    <a:pt x="469537" y="175324"/>
                  </a:lnTo>
                  <a:lnTo>
                    <a:pt x="469641" y="125128"/>
                  </a:lnTo>
                  <a:lnTo>
                    <a:pt x="456623" y="64398"/>
                  </a:lnTo>
                  <a:lnTo>
                    <a:pt x="45029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1222" y="379025"/>
              <a:ext cx="231628" cy="431670"/>
            </a:xfrm>
            <a:custGeom>
              <a:avLst/>
              <a:gdLst/>
              <a:ahLst/>
              <a:cxnLst/>
              <a:rect l="0" t="0" r="0" b="0"/>
              <a:pathLst>
                <a:path w="231628" h="431670">
                  <a:moveTo>
                    <a:pt x="0" y="0"/>
                  </a:moveTo>
                  <a:lnTo>
                    <a:pt x="0" y="48931"/>
                  </a:lnTo>
                  <a:lnTo>
                    <a:pt x="2340" y="80239"/>
                  </a:lnTo>
                  <a:lnTo>
                    <a:pt x="15641" y="131919"/>
                  </a:lnTo>
                  <a:lnTo>
                    <a:pt x="26342" y="191166"/>
                  </a:lnTo>
                  <a:lnTo>
                    <a:pt x="31202" y="252004"/>
                  </a:lnTo>
                  <a:lnTo>
                    <a:pt x="38361" y="306425"/>
                  </a:lnTo>
                  <a:lnTo>
                    <a:pt x="44492" y="367328"/>
                  </a:lnTo>
                  <a:lnTo>
                    <a:pt x="47851" y="386695"/>
                  </a:lnTo>
                  <a:lnTo>
                    <a:pt x="37512" y="355051"/>
                  </a:lnTo>
                  <a:lnTo>
                    <a:pt x="37339" y="335615"/>
                  </a:lnTo>
                  <a:lnTo>
                    <a:pt x="46760" y="294542"/>
                  </a:lnTo>
                  <a:lnTo>
                    <a:pt x="62078" y="263137"/>
                  </a:lnTo>
                  <a:lnTo>
                    <a:pt x="77893" y="248361"/>
                  </a:lnTo>
                  <a:lnTo>
                    <a:pt x="87024" y="242783"/>
                  </a:lnTo>
                  <a:lnTo>
                    <a:pt x="109647" y="239705"/>
                  </a:lnTo>
                  <a:lnTo>
                    <a:pt x="132960" y="243406"/>
                  </a:lnTo>
                  <a:lnTo>
                    <a:pt x="160409" y="259814"/>
                  </a:lnTo>
                  <a:lnTo>
                    <a:pt x="187909" y="286382"/>
                  </a:lnTo>
                  <a:lnTo>
                    <a:pt x="204506" y="317651"/>
                  </a:lnTo>
                  <a:lnTo>
                    <a:pt x="224272" y="377645"/>
                  </a:lnTo>
                  <a:lnTo>
                    <a:pt x="23162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8828" y="620657"/>
              <a:ext cx="176706" cy="168988"/>
            </a:xfrm>
            <a:custGeom>
              <a:avLst/>
              <a:gdLst/>
              <a:ahLst/>
              <a:cxnLst/>
              <a:rect l="0" t="0" r="0" b="0"/>
              <a:pathLst>
                <a:path w="176706" h="168988">
                  <a:moveTo>
                    <a:pt x="81949" y="84752"/>
                  </a:moveTo>
                  <a:lnTo>
                    <a:pt x="76360" y="22659"/>
                  </a:lnTo>
                  <a:lnTo>
                    <a:pt x="71204" y="14111"/>
                  </a:lnTo>
                  <a:lnTo>
                    <a:pt x="56116" y="1493"/>
                  </a:lnTo>
                  <a:lnTo>
                    <a:pt x="48349" y="0"/>
                  </a:lnTo>
                  <a:lnTo>
                    <a:pt x="40832" y="1345"/>
                  </a:lnTo>
                  <a:lnTo>
                    <a:pt x="33480" y="4581"/>
                  </a:lnTo>
                  <a:lnTo>
                    <a:pt x="22193" y="17535"/>
                  </a:lnTo>
                  <a:lnTo>
                    <a:pt x="5414" y="60036"/>
                  </a:lnTo>
                  <a:lnTo>
                    <a:pt x="0" y="99785"/>
                  </a:lnTo>
                  <a:lnTo>
                    <a:pt x="3985" y="135610"/>
                  </a:lnTo>
                  <a:lnTo>
                    <a:pt x="12593" y="154539"/>
                  </a:lnTo>
                  <a:lnTo>
                    <a:pt x="18164" y="162862"/>
                  </a:lnTo>
                  <a:lnTo>
                    <a:pt x="25388" y="167241"/>
                  </a:lnTo>
                  <a:lnTo>
                    <a:pt x="42773" y="168987"/>
                  </a:lnTo>
                  <a:lnTo>
                    <a:pt x="51152" y="165475"/>
                  </a:lnTo>
                  <a:lnTo>
                    <a:pt x="88609" y="130607"/>
                  </a:lnTo>
                  <a:lnTo>
                    <a:pt x="96607" y="110201"/>
                  </a:lnTo>
                  <a:lnTo>
                    <a:pt x="98740" y="98209"/>
                  </a:lnTo>
                  <a:lnTo>
                    <a:pt x="101332" y="93723"/>
                  </a:lnTo>
                  <a:lnTo>
                    <a:pt x="104229" y="94242"/>
                  </a:lnTo>
                  <a:lnTo>
                    <a:pt x="110569" y="104178"/>
                  </a:lnTo>
                  <a:lnTo>
                    <a:pt x="133233" y="149094"/>
                  </a:lnTo>
                  <a:lnTo>
                    <a:pt x="140705" y="155723"/>
                  </a:lnTo>
                  <a:lnTo>
                    <a:pt x="176705" y="1689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8704" y="357968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2051"/>
                  </a:lnTo>
                  <a:lnTo>
                    <a:pt x="3120" y="108229"/>
                  </a:lnTo>
                  <a:lnTo>
                    <a:pt x="11453" y="169329"/>
                  </a:lnTo>
                  <a:lnTo>
                    <a:pt x="18212" y="228766"/>
                  </a:lnTo>
                  <a:lnTo>
                    <a:pt x="26084" y="290074"/>
                  </a:lnTo>
                  <a:lnTo>
                    <a:pt x="30499" y="351620"/>
                  </a:lnTo>
                  <a:lnTo>
                    <a:pt x="34491" y="406931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53695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31049" y="3119"/>
                  </a:lnTo>
                  <a:lnTo>
                    <a:pt x="170503" y="10723"/>
                  </a:lnTo>
                  <a:lnTo>
                    <a:pt x="115524" y="18669"/>
                  </a:lnTo>
                  <a:lnTo>
                    <a:pt x="54015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91336" y="556525"/>
              <a:ext cx="127701" cy="378155"/>
            </a:xfrm>
            <a:custGeom>
              <a:avLst/>
              <a:gdLst/>
              <a:ahLst/>
              <a:cxnLst/>
              <a:rect l="0" t="0" r="0" b="0"/>
              <a:pathLst>
                <a:path w="127701" h="378155">
                  <a:moveTo>
                    <a:pt x="9037" y="148884"/>
                  </a:moveTo>
                  <a:lnTo>
                    <a:pt x="12156" y="191576"/>
                  </a:lnTo>
                  <a:lnTo>
                    <a:pt x="18102" y="244404"/>
                  </a:lnTo>
                  <a:lnTo>
                    <a:pt x="20446" y="301590"/>
                  </a:lnTo>
                  <a:lnTo>
                    <a:pt x="30961" y="354133"/>
                  </a:lnTo>
                  <a:lnTo>
                    <a:pt x="35158" y="376976"/>
                  </a:lnTo>
                  <a:lnTo>
                    <a:pt x="34640" y="378154"/>
                  </a:lnTo>
                  <a:lnTo>
                    <a:pt x="33124" y="375430"/>
                  </a:lnTo>
                  <a:lnTo>
                    <a:pt x="27373" y="313436"/>
                  </a:lnTo>
                  <a:lnTo>
                    <a:pt x="18759" y="263541"/>
                  </a:lnTo>
                  <a:lnTo>
                    <a:pt x="11917" y="211712"/>
                  </a:lnTo>
                  <a:lnTo>
                    <a:pt x="6771" y="162430"/>
                  </a:lnTo>
                  <a:lnTo>
                    <a:pt x="140" y="103857"/>
                  </a:lnTo>
                  <a:lnTo>
                    <a:pt x="0" y="48396"/>
                  </a:lnTo>
                  <a:lnTo>
                    <a:pt x="4241" y="24674"/>
                  </a:lnTo>
                  <a:lnTo>
                    <a:pt x="9349" y="15774"/>
                  </a:lnTo>
                  <a:lnTo>
                    <a:pt x="24383" y="2767"/>
                  </a:lnTo>
                  <a:lnTo>
                    <a:pt x="33306" y="0"/>
                  </a:lnTo>
                  <a:lnTo>
                    <a:pt x="52578" y="45"/>
                  </a:lnTo>
                  <a:lnTo>
                    <a:pt x="69723" y="7084"/>
                  </a:lnTo>
                  <a:lnTo>
                    <a:pt x="85141" y="19181"/>
                  </a:lnTo>
                  <a:lnTo>
                    <a:pt x="105805" y="45723"/>
                  </a:lnTo>
                  <a:lnTo>
                    <a:pt x="127700" y="102110"/>
                  </a:lnTo>
                  <a:lnTo>
                    <a:pt x="125727" y="125756"/>
                  </a:lnTo>
                  <a:lnTo>
                    <a:pt x="117051" y="146794"/>
                  </a:lnTo>
                  <a:lnTo>
                    <a:pt x="105396" y="163943"/>
                  </a:lnTo>
                  <a:lnTo>
                    <a:pt x="96673" y="169451"/>
                  </a:lnTo>
                  <a:lnTo>
                    <a:pt x="62039" y="177205"/>
                  </a:lnTo>
                  <a:lnTo>
                    <a:pt x="9037" y="180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6057" y="554213"/>
              <a:ext cx="182741" cy="161466"/>
            </a:xfrm>
            <a:custGeom>
              <a:avLst/>
              <a:gdLst/>
              <a:ahLst/>
              <a:cxnLst/>
              <a:rect l="0" t="0" r="0" b="0"/>
              <a:pathLst>
                <a:path w="182741" h="161466">
                  <a:moveTo>
                    <a:pt x="12771" y="88025"/>
                  </a:moveTo>
                  <a:lnTo>
                    <a:pt x="66916" y="88025"/>
                  </a:lnTo>
                  <a:lnTo>
                    <a:pt x="121863" y="88025"/>
                  </a:lnTo>
                  <a:lnTo>
                    <a:pt x="158179" y="82436"/>
                  </a:lnTo>
                  <a:lnTo>
                    <a:pt x="167031" y="77280"/>
                  </a:lnTo>
                  <a:lnTo>
                    <a:pt x="179987" y="62192"/>
                  </a:lnTo>
                  <a:lnTo>
                    <a:pt x="182740" y="53256"/>
                  </a:lnTo>
                  <a:lnTo>
                    <a:pt x="182680" y="33967"/>
                  </a:lnTo>
                  <a:lnTo>
                    <a:pt x="178686" y="26250"/>
                  </a:lnTo>
                  <a:lnTo>
                    <a:pt x="164890" y="14556"/>
                  </a:lnTo>
                  <a:lnTo>
                    <a:pt x="137392" y="1396"/>
                  </a:lnTo>
                  <a:lnTo>
                    <a:pt x="114172" y="0"/>
                  </a:lnTo>
                  <a:lnTo>
                    <a:pt x="66726" y="8636"/>
                  </a:lnTo>
                  <a:lnTo>
                    <a:pt x="34217" y="29407"/>
                  </a:lnTo>
                  <a:lnTo>
                    <a:pt x="19183" y="47935"/>
                  </a:lnTo>
                  <a:lnTo>
                    <a:pt x="0" y="88425"/>
                  </a:lnTo>
                  <a:lnTo>
                    <a:pt x="1636" y="112379"/>
                  </a:lnTo>
                  <a:lnTo>
                    <a:pt x="11332" y="136284"/>
                  </a:lnTo>
                  <a:lnTo>
                    <a:pt x="27339" y="154707"/>
                  </a:lnTo>
                  <a:lnTo>
                    <a:pt x="37691" y="159386"/>
                  </a:lnTo>
                  <a:lnTo>
                    <a:pt x="61671" y="161465"/>
                  </a:lnTo>
                  <a:lnTo>
                    <a:pt x="107528" y="151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54248" y="547481"/>
              <a:ext cx="88322" cy="201429"/>
            </a:xfrm>
            <a:custGeom>
              <a:avLst/>
              <a:gdLst/>
              <a:ahLst/>
              <a:cxnLst/>
              <a:rect l="0" t="0" r="0" b="0"/>
              <a:pathLst>
                <a:path w="88322" h="201429">
                  <a:moveTo>
                    <a:pt x="4093" y="73700"/>
                  </a:moveTo>
                  <a:lnTo>
                    <a:pt x="4093" y="96057"/>
                  </a:lnTo>
                  <a:lnTo>
                    <a:pt x="15272" y="126727"/>
                  </a:lnTo>
                  <a:lnTo>
                    <a:pt x="43636" y="187369"/>
                  </a:lnTo>
                  <a:lnTo>
                    <a:pt x="48574" y="201428"/>
                  </a:lnTo>
                  <a:lnTo>
                    <a:pt x="21478" y="155185"/>
                  </a:lnTo>
                  <a:lnTo>
                    <a:pt x="1025" y="96013"/>
                  </a:lnTo>
                  <a:lnTo>
                    <a:pt x="0" y="74258"/>
                  </a:lnTo>
                  <a:lnTo>
                    <a:pt x="4614" y="54061"/>
                  </a:lnTo>
                  <a:lnTo>
                    <a:pt x="14463" y="37285"/>
                  </a:lnTo>
                  <a:lnTo>
                    <a:pt x="29759" y="25150"/>
                  </a:lnTo>
                  <a:lnTo>
                    <a:pt x="883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0502" y="543569"/>
              <a:ext cx="174224" cy="169331"/>
            </a:xfrm>
            <a:custGeom>
              <a:avLst/>
              <a:gdLst/>
              <a:ahLst/>
              <a:cxnLst/>
              <a:rect l="0" t="0" r="0" b="0"/>
              <a:pathLst>
                <a:path w="174224" h="169331">
                  <a:moveTo>
                    <a:pt x="142637" y="24969"/>
                  </a:moveTo>
                  <a:lnTo>
                    <a:pt x="98675" y="1250"/>
                  </a:lnTo>
                  <a:lnTo>
                    <a:pt x="78645" y="0"/>
                  </a:lnTo>
                  <a:lnTo>
                    <a:pt x="58044" y="4513"/>
                  </a:lnTo>
                  <a:lnTo>
                    <a:pt x="37190" y="14318"/>
                  </a:lnTo>
                  <a:lnTo>
                    <a:pt x="11308" y="38581"/>
                  </a:lnTo>
                  <a:lnTo>
                    <a:pt x="2381" y="61045"/>
                  </a:lnTo>
                  <a:lnTo>
                    <a:pt x="0" y="73586"/>
                  </a:lnTo>
                  <a:lnTo>
                    <a:pt x="3594" y="99999"/>
                  </a:lnTo>
                  <a:lnTo>
                    <a:pt x="14160" y="124996"/>
                  </a:lnTo>
                  <a:lnTo>
                    <a:pt x="30554" y="143905"/>
                  </a:lnTo>
                  <a:lnTo>
                    <a:pt x="65104" y="162115"/>
                  </a:lnTo>
                  <a:lnTo>
                    <a:pt x="104977" y="169330"/>
                  </a:lnTo>
                  <a:lnTo>
                    <a:pt x="140837" y="165879"/>
                  </a:lnTo>
                  <a:lnTo>
                    <a:pt x="174223" y="151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5404" y="544412"/>
              <a:ext cx="135143" cy="146046"/>
            </a:xfrm>
            <a:custGeom>
              <a:avLst/>
              <a:gdLst/>
              <a:ahLst/>
              <a:cxnLst/>
              <a:rect l="0" t="0" r="0" b="0"/>
              <a:pathLst>
                <a:path w="135143" h="146046">
                  <a:moveTo>
                    <a:pt x="22492" y="45183"/>
                  </a:moveTo>
                  <a:lnTo>
                    <a:pt x="81109" y="45183"/>
                  </a:lnTo>
                  <a:lnTo>
                    <a:pt x="121488" y="39594"/>
                  </a:lnTo>
                  <a:lnTo>
                    <a:pt x="129433" y="34438"/>
                  </a:lnTo>
                  <a:lnTo>
                    <a:pt x="133561" y="27491"/>
                  </a:lnTo>
                  <a:lnTo>
                    <a:pt x="135142" y="19351"/>
                  </a:lnTo>
                  <a:lnTo>
                    <a:pt x="131517" y="12754"/>
                  </a:lnTo>
                  <a:lnTo>
                    <a:pt x="115011" y="2304"/>
                  </a:lnTo>
                  <a:lnTo>
                    <a:pt x="95197" y="0"/>
                  </a:lnTo>
                  <a:lnTo>
                    <a:pt x="73523" y="4045"/>
                  </a:lnTo>
                  <a:lnTo>
                    <a:pt x="48292" y="13641"/>
                  </a:lnTo>
                  <a:lnTo>
                    <a:pt x="27719" y="28825"/>
                  </a:lnTo>
                  <a:lnTo>
                    <a:pt x="11947" y="48442"/>
                  </a:lnTo>
                  <a:lnTo>
                    <a:pt x="1038" y="72758"/>
                  </a:lnTo>
                  <a:lnTo>
                    <a:pt x="0" y="84623"/>
                  </a:lnTo>
                  <a:lnTo>
                    <a:pt x="5087" y="107166"/>
                  </a:lnTo>
                  <a:lnTo>
                    <a:pt x="18266" y="125764"/>
                  </a:lnTo>
                  <a:lnTo>
                    <a:pt x="26693" y="133998"/>
                  </a:lnTo>
                  <a:lnTo>
                    <a:pt x="48536" y="143148"/>
                  </a:lnTo>
                  <a:lnTo>
                    <a:pt x="72671" y="146045"/>
                  </a:lnTo>
                  <a:lnTo>
                    <a:pt x="117248" y="139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26880" y="564356"/>
              <a:ext cx="168457" cy="151582"/>
            </a:xfrm>
            <a:custGeom>
              <a:avLst/>
              <a:gdLst/>
              <a:ahLst/>
              <a:cxnLst/>
              <a:rect l="0" t="0" r="0" b="0"/>
              <a:pathLst>
                <a:path w="168457" h="151582">
                  <a:moveTo>
                    <a:pt x="0" y="35768"/>
                  </a:moveTo>
                  <a:lnTo>
                    <a:pt x="3120" y="89912"/>
                  </a:lnTo>
                  <a:lnTo>
                    <a:pt x="9553" y="149439"/>
                  </a:lnTo>
                  <a:lnTo>
                    <a:pt x="10095" y="142051"/>
                  </a:lnTo>
                  <a:lnTo>
                    <a:pt x="1426" y="81984"/>
                  </a:lnTo>
                  <a:lnTo>
                    <a:pt x="11641" y="25780"/>
                  </a:lnTo>
                  <a:lnTo>
                    <a:pt x="14780" y="15071"/>
                  </a:lnTo>
                  <a:lnTo>
                    <a:pt x="22721" y="7932"/>
                  </a:lnTo>
                  <a:lnTo>
                    <a:pt x="47143" y="0"/>
                  </a:lnTo>
                  <a:lnTo>
                    <a:pt x="82599" y="1123"/>
                  </a:lnTo>
                  <a:lnTo>
                    <a:pt x="101442" y="9062"/>
                  </a:lnTo>
                  <a:lnTo>
                    <a:pt x="117615" y="21559"/>
                  </a:lnTo>
                  <a:lnTo>
                    <a:pt x="138704" y="48325"/>
                  </a:lnTo>
                  <a:lnTo>
                    <a:pt x="151712" y="79653"/>
                  </a:lnTo>
                  <a:lnTo>
                    <a:pt x="159820" y="125328"/>
                  </a:lnTo>
                  <a:lnTo>
                    <a:pt x="168456" y="151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3914" y="284269"/>
              <a:ext cx="17765" cy="442198"/>
            </a:xfrm>
            <a:custGeom>
              <a:avLst/>
              <a:gdLst/>
              <a:ahLst/>
              <a:cxnLst/>
              <a:rect l="0" t="0" r="0" b="0"/>
              <a:pathLst>
                <a:path w="17765" h="442198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233" y="127234"/>
                  </a:lnTo>
                  <a:lnTo>
                    <a:pt x="6642" y="189777"/>
                  </a:lnTo>
                  <a:lnTo>
                    <a:pt x="10180" y="246523"/>
                  </a:lnTo>
                  <a:lnTo>
                    <a:pt x="15517" y="296092"/>
                  </a:lnTo>
                  <a:lnTo>
                    <a:pt x="17098" y="344704"/>
                  </a:lnTo>
                  <a:lnTo>
                    <a:pt x="17633" y="403052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3751" y="442196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36181" y="5590"/>
                  </a:lnTo>
                  <a:lnTo>
                    <a:pt x="173602" y="10723"/>
                  </a:lnTo>
                  <a:lnTo>
                    <a:pt x="121108" y="17475"/>
                  </a:lnTo>
                  <a:lnTo>
                    <a:pt x="63960" y="19996"/>
                  </a:lnTo>
                  <a:lnTo>
                    <a:pt x="14021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5701" y="505367"/>
              <a:ext cx="232726" cy="214506"/>
            </a:xfrm>
            <a:custGeom>
              <a:avLst/>
              <a:gdLst/>
              <a:ahLst/>
              <a:cxnLst/>
              <a:rect l="0" t="0" r="0" b="0"/>
              <a:pathLst>
                <a:path w="232726" h="214506">
                  <a:moveTo>
                    <a:pt x="161915" y="21057"/>
                  </a:moveTo>
                  <a:lnTo>
                    <a:pt x="145148" y="9879"/>
                  </a:lnTo>
                  <a:lnTo>
                    <a:pt x="112363" y="2927"/>
                  </a:lnTo>
                  <a:lnTo>
                    <a:pt x="78603" y="6457"/>
                  </a:lnTo>
                  <a:lnTo>
                    <a:pt x="60157" y="14958"/>
                  </a:lnTo>
                  <a:lnTo>
                    <a:pt x="29251" y="39480"/>
                  </a:lnTo>
                  <a:lnTo>
                    <a:pt x="13293" y="65510"/>
                  </a:lnTo>
                  <a:lnTo>
                    <a:pt x="1156" y="95450"/>
                  </a:lnTo>
                  <a:lnTo>
                    <a:pt x="0" y="116122"/>
                  </a:lnTo>
                  <a:lnTo>
                    <a:pt x="8789" y="157989"/>
                  </a:lnTo>
                  <a:lnTo>
                    <a:pt x="23998" y="183942"/>
                  </a:lnTo>
                  <a:lnTo>
                    <a:pt x="39788" y="196006"/>
                  </a:lnTo>
                  <a:lnTo>
                    <a:pt x="78520" y="213283"/>
                  </a:lnTo>
                  <a:lnTo>
                    <a:pt x="102234" y="214505"/>
                  </a:lnTo>
                  <a:lnTo>
                    <a:pt x="149996" y="205758"/>
                  </a:lnTo>
                  <a:lnTo>
                    <a:pt x="182560" y="190557"/>
                  </a:lnTo>
                  <a:lnTo>
                    <a:pt x="208847" y="165646"/>
                  </a:lnTo>
                  <a:lnTo>
                    <a:pt x="225863" y="136038"/>
                  </a:lnTo>
                  <a:lnTo>
                    <a:pt x="232725" y="99449"/>
                  </a:lnTo>
                  <a:lnTo>
                    <a:pt x="228092" y="75785"/>
                  </a:lnTo>
                  <a:lnTo>
                    <a:pt x="212329" y="45852"/>
                  </a:lnTo>
                  <a:lnTo>
                    <a:pt x="180339" y="9851"/>
                  </a:lnTo>
                  <a:lnTo>
                    <a:pt x="1619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8154" y="303751"/>
              <a:ext cx="162676" cy="380602"/>
            </a:xfrm>
            <a:custGeom>
              <a:avLst/>
              <a:gdLst/>
              <a:ahLst/>
              <a:cxnLst/>
              <a:rect l="0" t="0" r="0" b="0"/>
              <a:pathLst>
                <a:path w="162676" h="380602">
                  <a:moveTo>
                    <a:pt x="78447" y="380601"/>
                  </a:moveTo>
                  <a:lnTo>
                    <a:pt x="60488" y="319490"/>
                  </a:lnTo>
                  <a:lnTo>
                    <a:pt x="48887" y="259469"/>
                  </a:lnTo>
                  <a:lnTo>
                    <a:pt x="30461" y="199183"/>
                  </a:lnTo>
                  <a:lnTo>
                    <a:pt x="21135" y="144984"/>
                  </a:lnTo>
                  <a:lnTo>
                    <a:pt x="4595" y="83544"/>
                  </a:lnTo>
                  <a:lnTo>
                    <a:pt x="0" y="56723"/>
                  </a:lnTo>
                  <a:lnTo>
                    <a:pt x="1858" y="29205"/>
                  </a:lnTo>
                  <a:lnTo>
                    <a:pt x="7500" y="18825"/>
                  </a:lnTo>
                  <a:lnTo>
                    <a:pt x="26248" y="4172"/>
                  </a:lnTo>
                  <a:lnTo>
                    <a:pt x="53298" y="0"/>
                  </a:lnTo>
                  <a:lnTo>
                    <a:pt x="112733" y="1264"/>
                  </a:lnTo>
                  <a:lnTo>
                    <a:pt x="162675" y="12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79730" y="515896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2778" y="0"/>
                  </a:lnTo>
                  <a:lnTo>
                    <a:pt x="81885" y="0"/>
                  </a:lnTo>
                  <a:lnTo>
                    <a:pt x="200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01481" y="262598"/>
              <a:ext cx="278458" cy="418385"/>
            </a:xfrm>
            <a:custGeom>
              <a:avLst/>
              <a:gdLst/>
              <a:ahLst/>
              <a:cxnLst/>
              <a:rect l="0" t="0" r="0" b="0"/>
              <a:pathLst>
                <a:path w="278458" h="418385">
                  <a:moveTo>
                    <a:pt x="36301" y="11142"/>
                  </a:moveTo>
                  <a:lnTo>
                    <a:pt x="18343" y="65017"/>
                  </a:lnTo>
                  <a:lnTo>
                    <a:pt x="0" y="118875"/>
                  </a:lnTo>
                  <a:lnTo>
                    <a:pt x="9452" y="82622"/>
                  </a:lnTo>
                  <a:lnTo>
                    <a:pt x="30911" y="43459"/>
                  </a:lnTo>
                  <a:lnTo>
                    <a:pt x="64592" y="4682"/>
                  </a:lnTo>
                  <a:lnTo>
                    <a:pt x="72709" y="986"/>
                  </a:lnTo>
                  <a:lnTo>
                    <a:pt x="91087" y="0"/>
                  </a:lnTo>
                  <a:lnTo>
                    <a:pt x="121164" y="11610"/>
                  </a:lnTo>
                  <a:lnTo>
                    <a:pt x="146713" y="35458"/>
                  </a:lnTo>
                  <a:lnTo>
                    <a:pt x="183451" y="88391"/>
                  </a:lnTo>
                  <a:lnTo>
                    <a:pt x="206138" y="141695"/>
                  </a:lnTo>
                  <a:lnTo>
                    <a:pt x="213479" y="198454"/>
                  </a:lnTo>
                  <a:lnTo>
                    <a:pt x="212411" y="246537"/>
                  </a:lnTo>
                  <a:lnTo>
                    <a:pt x="195393" y="305298"/>
                  </a:lnTo>
                  <a:lnTo>
                    <a:pt x="174832" y="356376"/>
                  </a:lnTo>
                  <a:lnTo>
                    <a:pt x="149487" y="389515"/>
                  </a:lnTo>
                  <a:lnTo>
                    <a:pt x="119750" y="410382"/>
                  </a:lnTo>
                  <a:lnTo>
                    <a:pt x="83124" y="418384"/>
                  </a:lnTo>
                  <a:lnTo>
                    <a:pt x="62570" y="414017"/>
                  </a:lnTo>
                  <a:lnTo>
                    <a:pt x="53814" y="409577"/>
                  </a:lnTo>
                  <a:lnTo>
                    <a:pt x="40965" y="395285"/>
                  </a:lnTo>
                  <a:lnTo>
                    <a:pt x="35900" y="386560"/>
                  </a:lnTo>
                  <a:lnTo>
                    <a:pt x="33394" y="364388"/>
                  </a:lnTo>
                  <a:lnTo>
                    <a:pt x="37348" y="341276"/>
                  </a:lnTo>
                  <a:lnTo>
                    <a:pt x="46905" y="323205"/>
                  </a:lnTo>
                  <a:lnTo>
                    <a:pt x="62071" y="310494"/>
                  </a:lnTo>
                  <a:lnTo>
                    <a:pt x="71029" y="305467"/>
                  </a:lnTo>
                  <a:lnTo>
                    <a:pt x="111581" y="298391"/>
                  </a:lnTo>
                  <a:lnTo>
                    <a:pt x="162045" y="304406"/>
                  </a:lnTo>
                  <a:lnTo>
                    <a:pt x="215861" y="316859"/>
                  </a:lnTo>
                  <a:lnTo>
                    <a:pt x="278457" y="326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54740" y="266080"/>
              <a:ext cx="225240" cy="449858"/>
            </a:xfrm>
            <a:custGeom>
              <a:avLst/>
              <a:gdLst/>
              <a:ahLst/>
              <a:cxnLst/>
              <a:rect l="0" t="0" r="0" b="0"/>
              <a:pathLst>
                <a:path w="225240" h="449858">
                  <a:moveTo>
                    <a:pt x="214710" y="102417"/>
                  </a:moveTo>
                  <a:lnTo>
                    <a:pt x="195582" y="40159"/>
                  </a:lnTo>
                  <a:lnTo>
                    <a:pt x="184372" y="23664"/>
                  </a:lnTo>
                  <a:lnTo>
                    <a:pt x="168471" y="11654"/>
                  </a:lnTo>
                  <a:lnTo>
                    <a:pt x="148536" y="3586"/>
                  </a:lnTo>
                  <a:lnTo>
                    <a:pt x="124078" y="0"/>
                  </a:lnTo>
                  <a:lnTo>
                    <a:pt x="100730" y="4646"/>
                  </a:lnTo>
                  <a:lnTo>
                    <a:pt x="57145" y="26692"/>
                  </a:lnTo>
                  <a:lnTo>
                    <a:pt x="30894" y="52294"/>
                  </a:lnTo>
                  <a:lnTo>
                    <a:pt x="5353" y="111082"/>
                  </a:lnTo>
                  <a:lnTo>
                    <a:pt x="0" y="133174"/>
                  </a:lnTo>
                  <a:lnTo>
                    <a:pt x="1520" y="154691"/>
                  </a:lnTo>
                  <a:lnTo>
                    <a:pt x="14542" y="186536"/>
                  </a:lnTo>
                  <a:lnTo>
                    <a:pt x="22774" y="193591"/>
                  </a:lnTo>
                  <a:lnTo>
                    <a:pt x="44398" y="201430"/>
                  </a:lnTo>
                  <a:lnTo>
                    <a:pt x="77290" y="200255"/>
                  </a:lnTo>
                  <a:lnTo>
                    <a:pt x="95533" y="192304"/>
                  </a:lnTo>
                  <a:lnTo>
                    <a:pt x="154918" y="140831"/>
                  </a:lnTo>
                  <a:lnTo>
                    <a:pt x="190127" y="100312"/>
                  </a:lnTo>
                  <a:lnTo>
                    <a:pt x="195982" y="97504"/>
                  </a:lnTo>
                  <a:lnTo>
                    <a:pt x="201055" y="99142"/>
                  </a:lnTo>
                  <a:lnTo>
                    <a:pt x="205607" y="103743"/>
                  </a:lnTo>
                  <a:lnTo>
                    <a:pt x="210664" y="124453"/>
                  </a:lnTo>
                  <a:lnTo>
                    <a:pt x="213911" y="179819"/>
                  </a:lnTo>
                  <a:lnTo>
                    <a:pt x="214553" y="236986"/>
                  </a:lnTo>
                  <a:lnTo>
                    <a:pt x="214679" y="300271"/>
                  </a:lnTo>
                  <a:lnTo>
                    <a:pt x="214704" y="358178"/>
                  </a:lnTo>
                  <a:lnTo>
                    <a:pt x="223043" y="417291"/>
                  </a:lnTo>
                  <a:lnTo>
                    <a:pt x="225239" y="449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45428" y="526424"/>
              <a:ext cx="8334" cy="157929"/>
            </a:xfrm>
            <a:custGeom>
              <a:avLst/>
              <a:gdLst/>
              <a:ahLst/>
              <a:cxnLst/>
              <a:rect l="0" t="0" r="0" b="0"/>
              <a:pathLst>
                <a:path w="8334" h="157929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833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74818" y="3790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90632" y="466546"/>
              <a:ext cx="191142" cy="199873"/>
            </a:xfrm>
            <a:custGeom>
              <a:avLst/>
              <a:gdLst/>
              <a:ahLst/>
              <a:cxnLst/>
              <a:rect l="0" t="0" r="0" b="0"/>
              <a:pathLst>
                <a:path w="191142" h="199873">
                  <a:moveTo>
                    <a:pt x="147399" y="7236"/>
                  </a:moveTo>
                  <a:lnTo>
                    <a:pt x="119843" y="0"/>
                  </a:lnTo>
                  <a:lnTo>
                    <a:pt x="66740" y="477"/>
                  </a:lnTo>
                  <a:lnTo>
                    <a:pt x="55021" y="2730"/>
                  </a:lnTo>
                  <a:lnTo>
                    <a:pt x="35762" y="14592"/>
                  </a:lnTo>
                  <a:lnTo>
                    <a:pt x="27351" y="22669"/>
                  </a:lnTo>
                  <a:lnTo>
                    <a:pt x="22913" y="32732"/>
                  </a:lnTo>
                  <a:lnTo>
                    <a:pt x="21102" y="56392"/>
                  </a:lnTo>
                  <a:lnTo>
                    <a:pt x="25766" y="64573"/>
                  </a:lnTo>
                  <a:lnTo>
                    <a:pt x="33555" y="70027"/>
                  </a:lnTo>
                  <a:lnTo>
                    <a:pt x="43427" y="73663"/>
                  </a:lnTo>
                  <a:lnTo>
                    <a:pt x="63755" y="74584"/>
                  </a:lnTo>
                  <a:lnTo>
                    <a:pt x="85657" y="73433"/>
                  </a:lnTo>
                  <a:lnTo>
                    <a:pt x="145969" y="85306"/>
                  </a:lnTo>
                  <a:lnTo>
                    <a:pt x="172972" y="100818"/>
                  </a:lnTo>
                  <a:lnTo>
                    <a:pt x="185280" y="116678"/>
                  </a:lnTo>
                  <a:lnTo>
                    <a:pt x="190201" y="125821"/>
                  </a:lnTo>
                  <a:lnTo>
                    <a:pt x="191141" y="135426"/>
                  </a:lnTo>
                  <a:lnTo>
                    <a:pt x="185947" y="155456"/>
                  </a:lnTo>
                  <a:lnTo>
                    <a:pt x="169869" y="180874"/>
                  </a:lnTo>
                  <a:lnTo>
                    <a:pt x="153876" y="192813"/>
                  </a:lnTo>
                  <a:lnTo>
                    <a:pt x="144698" y="197635"/>
                  </a:lnTo>
                  <a:lnTo>
                    <a:pt x="125141" y="199872"/>
                  </a:lnTo>
                  <a:lnTo>
                    <a:pt x="72371" y="188755"/>
                  </a:lnTo>
                  <a:lnTo>
                    <a:pt x="26341" y="175499"/>
                  </a:lnTo>
                  <a:lnTo>
                    <a:pt x="0" y="165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47062" y="147398"/>
              <a:ext cx="399424" cy="530551"/>
            </a:xfrm>
            <a:custGeom>
              <a:avLst/>
              <a:gdLst/>
              <a:ahLst/>
              <a:cxnLst/>
              <a:rect l="0" t="0" r="0" b="0"/>
              <a:pathLst>
                <a:path w="399424" h="530551">
                  <a:moveTo>
                    <a:pt x="138492" y="0"/>
                  </a:moveTo>
                  <a:lnTo>
                    <a:pt x="91053" y="29309"/>
                  </a:lnTo>
                  <a:lnTo>
                    <a:pt x="34259" y="85687"/>
                  </a:lnTo>
                  <a:lnTo>
                    <a:pt x="4114" y="131474"/>
                  </a:lnTo>
                  <a:lnTo>
                    <a:pt x="944" y="133273"/>
                  </a:lnTo>
                  <a:lnTo>
                    <a:pt x="0" y="130963"/>
                  </a:lnTo>
                  <a:lnTo>
                    <a:pt x="541" y="125913"/>
                  </a:lnTo>
                  <a:lnTo>
                    <a:pt x="12480" y="102039"/>
                  </a:lnTo>
                  <a:lnTo>
                    <a:pt x="45880" y="70936"/>
                  </a:lnTo>
                  <a:lnTo>
                    <a:pt x="107095" y="29312"/>
                  </a:lnTo>
                  <a:lnTo>
                    <a:pt x="139718" y="16614"/>
                  </a:lnTo>
                  <a:lnTo>
                    <a:pt x="177330" y="13502"/>
                  </a:lnTo>
                  <a:lnTo>
                    <a:pt x="232817" y="25421"/>
                  </a:lnTo>
                  <a:lnTo>
                    <a:pt x="241150" y="30985"/>
                  </a:lnTo>
                  <a:lnTo>
                    <a:pt x="272662" y="69418"/>
                  </a:lnTo>
                  <a:lnTo>
                    <a:pt x="280011" y="90124"/>
                  </a:lnTo>
                  <a:lnTo>
                    <a:pt x="281971" y="102197"/>
                  </a:lnTo>
                  <a:lnTo>
                    <a:pt x="277910" y="124970"/>
                  </a:lnTo>
                  <a:lnTo>
                    <a:pt x="262469" y="154402"/>
                  </a:lnTo>
                  <a:lnTo>
                    <a:pt x="239956" y="177940"/>
                  </a:lnTo>
                  <a:lnTo>
                    <a:pt x="180271" y="217888"/>
                  </a:lnTo>
                  <a:lnTo>
                    <a:pt x="169854" y="222468"/>
                  </a:lnTo>
                  <a:lnTo>
                    <a:pt x="164080" y="222011"/>
                  </a:lnTo>
                  <a:lnTo>
                    <a:pt x="161399" y="218198"/>
                  </a:lnTo>
                  <a:lnTo>
                    <a:pt x="160783" y="212146"/>
                  </a:lnTo>
                  <a:lnTo>
                    <a:pt x="163881" y="205771"/>
                  </a:lnTo>
                  <a:lnTo>
                    <a:pt x="176683" y="192450"/>
                  </a:lnTo>
                  <a:lnTo>
                    <a:pt x="197190" y="184969"/>
                  </a:lnTo>
                  <a:lnTo>
                    <a:pt x="220732" y="182814"/>
                  </a:lnTo>
                  <a:lnTo>
                    <a:pt x="280690" y="193989"/>
                  </a:lnTo>
                  <a:lnTo>
                    <a:pt x="315935" y="209427"/>
                  </a:lnTo>
                  <a:lnTo>
                    <a:pt x="343017" y="234408"/>
                  </a:lnTo>
                  <a:lnTo>
                    <a:pt x="371958" y="275461"/>
                  </a:lnTo>
                  <a:lnTo>
                    <a:pt x="390153" y="327417"/>
                  </a:lnTo>
                  <a:lnTo>
                    <a:pt x="399423" y="382740"/>
                  </a:lnTo>
                  <a:lnTo>
                    <a:pt x="395439" y="419121"/>
                  </a:lnTo>
                  <a:lnTo>
                    <a:pt x="368832" y="473517"/>
                  </a:lnTo>
                  <a:lnTo>
                    <a:pt x="354339" y="492382"/>
                  </a:lnTo>
                  <a:lnTo>
                    <a:pt x="326449" y="509579"/>
                  </a:lnTo>
                  <a:lnTo>
                    <a:pt x="275157" y="529565"/>
                  </a:lnTo>
                  <a:lnTo>
                    <a:pt x="254214" y="530550"/>
                  </a:lnTo>
                  <a:lnTo>
                    <a:pt x="212174" y="521651"/>
                  </a:lnTo>
                  <a:lnTo>
                    <a:pt x="171244" y="500223"/>
                  </a:lnTo>
                  <a:lnTo>
                    <a:pt x="109376" y="447416"/>
                  </a:lnTo>
                  <a:lnTo>
                    <a:pt x="8584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864580" y="113040"/>
            <a:ext cx="192359" cy="371271"/>
            <a:chOff x="6864580" y="113040"/>
            <a:chExt cx="192359" cy="371271"/>
          </a:xfrm>
        </p:grpSpPr>
        <p:sp>
          <p:nvSpPr>
            <p:cNvPr id="25" name="Freeform 24"/>
            <p:cNvSpPr/>
            <p:nvPr/>
          </p:nvSpPr>
          <p:spPr>
            <a:xfrm>
              <a:off x="6864580" y="113040"/>
              <a:ext cx="192359" cy="234401"/>
            </a:xfrm>
            <a:custGeom>
              <a:avLst/>
              <a:gdLst/>
              <a:ahLst/>
              <a:cxnLst/>
              <a:rect l="0" t="0" r="0" b="0"/>
              <a:pathLst>
                <a:path w="192359" h="234401">
                  <a:moveTo>
                    <a:pt x="0" y="13301"/>
                  </a:moveTo>
                  <a:lnTo>
                    <a:pt x="11178" y="2123"/>
                  </a:lnTo>
                  <a:lnTo>
                    <a:pt x="17981" y="0"/>
                  </a:lnTo>
                  <a:lnTo>
                    <a:pt x="44322" y="2601"/>
                  </a:lnTo>
                  <a:lnTo>
                    <a:pt x="100637" y="22840"/>
                  </a:lnTo>
                  <a:lnTo>
                    <a:pt x="162529" y="47414"/>
                  </a:lnTo>
                  <a:lnTo>
                    <a:pt x="178690" y="61218"/>
                  </a:lnTo>
                  <a:lnTo>
                    <a:pt x="189773" y="79051"/>
                  </a:lnTo>
                  <a:lnTo>
                    <a:pt x="192358" y="98676"/>
                  </a:lnTo>
                  <a:lnTo>
                    <a:pt x="191410" y="108822"/>
                  </a:lnTo>
                  <a:lnTo>
                    <a:pt x="186098" y="116756"/>
                  </a:lnTo>
                  <a:lnTo>
                    <a:pt x="167718" y="128691"/>
                  </a:lnTo>
                  <a:lnTo>
                    <a:pt x="107383" y="144440"/>
                  </a:lnTo>
                  <a:lnTo>
                    <a:pt x="96155" y="149860"/>
                  </a:lnTo>
                  <a:lnTo>
                    <a:pt x="89840" y="156983"/>
                  </a:lnTo>
                  <a:lnTo>
                    <a:pt x="86800" y="165241"/>
                  </a:lnTo>
                  <a:lnTo>
                    <a:pt x="85943" y="174256"/>
                  </a:lnTo>
                  <a:lnTo>
                    <a:pt x="91229" y="190512"/>
                  </a:lnTo>
                  <a:lnTo>
                    <a:pt x="115814" y="234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01450" y="46325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23319" y="4174224"/>
            <a:ext cx="4854572" cy="597364"/>
            <a:chOff x="423319" y="4174224"/>
            <a:chExt cx="4854572" cy="597364"/>
          </a:xfrm>
        </p:grpSpPr>
        <p:sp>
          <p:nvSpPr>
            <p:cNvPr id="28" name="Freeform 27"/>
            <p:cNvSpPr/>
            <p:nvPr/>
          </p:nvSpPr>
          <p:spPr>
            <a:xfrm>
              <a:off x="423319" y="4405749"/>
              <a:ext cx="274648" cy="365839"/>
            </a:xfrm>
            <a:custGeom>
              <a:avLst/>
              <a:gdLst/>
              <a:ahLst/>
              <a:cxnLst/>
              <a:rect l="0" t="0" r="0" b="0"/>
              <a:pathLst>
                <a:path w="274648" h="365839">
                  <a:moveTo>
                    <a:pt x="229447" y="26748"/>
                  </a:moveTo>
                  <a:lnTo>
                    <a:pt x="170831" y="21159"/>
                  </a:lnTo>
                  <a:lnTo>
                    <a:pt x="109421" y="9960"/>
                  </a:lnTo>
                  <a:lnTo>
                    <a:pt x="54137" y="3415"/>
                  </a:lnTo>
                  <a:lnTo>
                    <a:pt x="31039" y="0"/>
                  </a:lnTo>
                  <a:lnTo>
                    <a:pt x="9075" y="2382"/>
                  </a:lnTo>
                  <a:lnTo>
                    <a:pt x="2984" y="6994"/>
                  </a:lnTo>
                  <a:lnTo>
                    <a:pt x="93" y="13579"/>
                  </a:lnTo>
                  <a:lnTo>
                    <a:pt x="0" y="31423"/>
                  </a:lnTo>
                  <a:lnTo>
                    <a:pt x="12592" y="81007"/>
                  </a:lnTo>
                  <a:lnTo>
                    <a:pt x="24424" y="121983"/>
                  </a:lnTo>
                  <a:lnTo>
                    <a:pt x="34011" y="172162"/>
                  </a:lnTo>
                  <a:lnTo>
                    <a:pt x="37155" y="175164"/>
                  </a:lnTo>
                  <a:lnTo>
                    <a:pt x="40421" y="172485"/>
                  </a:lnTo>
                  <a:lnTo>
                    <a:pt x="53727" y="152597"/>
                  </a:lnTo>
                  <a:lnTo>
                    <a:pt x="59658" y="145743"/>
                  </a:lnTo>
                  <a:lnTo>
                    <a:pt x="78726" y="138127"/>
                  </a:lnTo>
                  <a:lnTo>
                    <a:pt x="129095" y="133237"/>
                  </a:lnTo>
                  <a:lnTo>
                    <a:pt x="164618" y="137979"/>
                  </a:lnTo>
                  <a:lnTo>
                    <a:pt x="218701" y="164864"/>
                  </a:lnTo>
                  <a:lnTo>
                    <a:pt x="238709" y="179380"/>
                  </a:lnTo>
                  <a:lnTo>
                    <a:pt x="261957" y="207283"/>
                  </a:lnTo>
                  <a:lnTo>
                    <a:pt x="272362" y="227479"/>
                  </a:lnTo>
                  <a:lnTo>
                    <a:pt x="274647" y="251272"/>
                  </a:lnTo>
                  <a:lnTo>
                    <a:pt x="266582" y="299086"/>
                  </a:lnTo>
                  <a:lnTo>
                    <a:pt x="251499" y="326070"/>
                  </a:lnTo>
                  <a:lnTo>
                    <a:pt x="221033" y="348883"/>
                  </a:lnTo>
                  <a:lnTo>
                    <a:pt x="182371" y="364871"/>
                  </a:lnTo>
                  <a:lnTo>
                    <a:pt x="135690" y="365838"/>
                  </a:lnTo>
                  <a:lnTo>
                    <a:pt x="79277" y="355614"/>
                  </a:lnTo>
                  <a:lnTo>
                    <a:pt x="60991" y="353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3350" y="4403390"/>
              <a:ext cx="200546" cy="358519"/>
            </a:xfrm>
            <a:custGeom>
              <a:avLst/>
              <a:gdLst/>
              <a:ahLst/>
              <a:cxnLst/>
              <a:rect l="0" t="0" r="0" b="0"/>
              <a:pathLst>
                <a:path w="200546" h="358519">
                  <a:moveTo>
                    <a:pt x="164214" y="71221"/>
                  </a:moveTo>
                  <a:lnTo>
                    <a:pt x="116339" y="117002"/>
                  </a:lnTo>
                  <a:lnTo>
                    <a:pt x="87417" y="174866"/>
                  </a:lnTo>
                  <a:lnTo>
                    <a:pt x="66465" y="237844"/>
                  </a:lnTo>
                  <a:lnTo>
                    <a:pt x="61162" y="276309"/>
                  </a:lnTo>
                  <a:lnTo>
                    <a:pt x="65180" y="311752"/>
                  </a:lnTo>
                  <a:lnTo>
                    <a:pt x="73796" y="330592"/>
                  </a:lnTo>
                  <a:lnTo>
                    <a:pt x="79369" y="338891"/>
                  </a:lnTo>
                  <a:lnTo>
                    <a:pt x="94920" y="351232"/>
                  </a:lnTo>
                  <a:lnTo>
                    <a:pt x="103980" y="356161"/>
                  </a:lnTo>
                  <a:lnTo>
                    <a:pt x="123405" y="358518"/>
                  </a:lnTo>
                  <a:lnTo>
                    <a:pt x="133499" y="357509"/>
                  </a:lnTo>
                  <a:lnTo>
                    <a:pt x="150953" y="347029"/>
                  </a:lnTo>
                  <a:lnTo>
                    <a:pt x="193317" y="307800"/>
                  </a:lnTo>
                  <a:lnTo>
                    <a:pt x="200545" y="284772"/>
                  </a:lnTo>
                  <a:lnTo>
                    <a:pt x="200133" y="274419"/>
                  </a:lnTo>
                  <a:lnTo>
                    <a:pt x="193437" y="256678"/>
                  </a:lnTo>
                  <a:lnTo>
                    <a:pt x="170923" y="233536"/>
                  </a:lnTo>
                  <a:lnTo>
                    <a:pt x="121597" y="200798"/>
                  </a:lnTo>
                  <a:lnTo>
                    <a:pt x="93486" y="184874"/>
                  </a:lnTo>
                  <a:lnTo>
                    <a:pt x="35967" y="137775"/>
                  </a:lnTo>
                  <a:lnTo>
                    <a:pt x="11311" y="111218"/>
                  </a:lnTo>
                  <a:lnTo>
                    <a:pt x="2671" y="88218"/>
                  </a:lnTo>
                  <a:lnTo>
                    <a:pt x="0" y="63567"/>
                  </a:lnTo>
                  <a:lnTo>
                    <a:pt x="2713" y="40913"/>
                  </a:lnTo>
                  <a:lnTo>
                    <a:pt x="7414" y="32298"/>
                  </a:lnTo>
                  <a:lnTo>
                    <a:pt x="21996" y="19607"/>
                  </a:lnTo>
                  <a:lnTo>
                    <a:pt x="49936" y="5885"/>
                  </a:lnTo>
                  <a:lnTo>
                    <a:pt x="86030" y="0"/>
                  </a:lnTo>
                  <a:lnTo>
                    <a:pt x="106459" y="4862"/>
                  </a:lnTo>
                  <a:lnTo>
                    <a:pt x="132629" y="18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39637" y="4379855"/>
              <a:ext cx="78855" cy="88977"/>
            </a:xfrm>
            <a:custGeom>
              <a:avLst/>
              <a:gdLst/>
              <a:ahLst/>
              <a:cxnLst/>
              <a:rect l="0" t="0" r="0" b="0"/>
              <a:pathLst>
                <a:path w="78855" h="88977">
                  <a:moveTo>
                    <a:pt x="65855" y="0"/>
                  </a:moveTo>
                  <a:lnTo>
                    <a:pt x="21892" y="20243"/>
                  </a:lnTo>
                  <a:lnTo>
                    <a:pt x="8101" y="35902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894" y="74552"/>
                  </a:lnTo>
                  <a:lnTo>
                    <a:pt x="6170" y="81287"/>
                  </a:lnTo>
                  <a:lnTo>
                    <a:pt x="24510" y="88770"/>
                  </a:lnTo>
                  <a:lnTo>
                    <a:pt x="45140" y="88976"/>
                  </a:lnTo>
                  <a:lnTo>
                    <a:pt x="55554" y="87393"/>
                  </a:lnTo>
                  <a:lnTo>
                    <a:pt x="63667" y="82828"/>
                  </a:lnTo>
                  <a:lnTo>
                    <a:pt x="75801" y="68398"/>
                  </a:lnTo>
                  <a:lnTo>
                    <a:pt x="78854" y="47167"/>
                  </a:lnTo>
                  <a:lnTo>
                    <a:pt x="78030" y="34954"/>
                  </a:lnTo>
                  <a:lnTo>
                    <a:pt x="70876" y="18264"/>
                  </a:lnTo>
                  <a:lnTo>
                    <a:pt x="553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05492" y="4400911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37823" y="24047"/>
                  </a:lnTo>
                  <a:lnTo>
                    <a:pt x="113585" y="65183"/>
                  </a:lnTo>
                  <a:lnTo>
                    <a:pt x="91359" y="126519"/>
                  </a:lnTo>
                  <a:lnTo>
                    <a:pt x="65381" y="187341"/>
                  </a:lnTo>
                  <a:lnTo>
                    <a:pt x="38679" y="243040"/>
                  </a:lnTo>
                  <a:lnTo>
                    <a:pt x="18019" y="30382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13059" y="4643067"/>
              <a:ext cx="98715" cy="117045"/>
            </a:xfrm>
            <a:custGeom>
              <a:avLst/>
              <a:gdLst/>
              <a:ahLst/>
              <a:cxnLst/>
              <a:rect l="0" t="0" r="0" b="0"/>
              <a:pathLst>
                <a:path w="98715" h="117045">
                  <a:moveTo>
                    <a:pt x="50360" y="0"/>
                  </a:moveTo>
                  <a:lnTo>
                    <a:pt x="33593" y="5589"/>
                  </a:lnTo>
                  <a:lnTo>
                    <a:pt x="22241" y="17692"/>
                  </a:lnTo>
                  <a:lnTo>
                    <a:pt x="5422" y="54057"/>
                  </a:lnTo>
                  <a:lnTo>
                    <a:pt x="0" y="90236"/>
                  </a:lnTo>
                  <a:lnTo>
                    <a:pt x="2749" y="99932"/>
                  </a:lnTo>
                  <a:lnTo>
                    <a:pt x="8091" y="107565"/>
                  </a:lnTo>
                  <a:lnTo>
                    <a:pt x="15162" y="113824"/>
                  </a:lnTo>
                  <a:lnTo>
                    <a:pt x="23385" y="116827"/>
                  </a:lnTo>
                  <a:lnTo>
                    <a:pt x="41881" y="117044"/>
                  </a:lnTo>
                  <a:lnTo>
                    <a:pt x="58680" y="110121"/>
                  </a:lnTo>
                  <a:lnTo>
                    <a:pt x="88528" y="86613"/>
                  </a:lnTo>
                  <a:lnTo>
                    <a:pt x="96570" y="66961"/>
                  </a:lnTo>
                  <a:lnTo>
                    <a:pt x="98714" y="55169"/>
                  </a:lnTo>
                  <a:lnTo>
                    <a:pt x="96634" y="44968"/>
                  </a:lnTo>
                  <a:lnTo>
                    <a:pt x="84964" y="27395"/>
                  </a:lnTo>
                  <a:lnTo>
                    <a:pt x="74319" y="18025"/>
                  </a:lnTo>
                  <a:lnTo>
                    <a:pt x="6088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15669" y="4474611"/>
              <a:ext cx="134494" cy="153047"/>
            </a:xfrm>
            <a:custGeom>
              <a:avLst/>
              <a:gdLst/>
              <a:ahLst/>
              <a:cxnLst/>
              <a:rect l="0" t="0" r="0" b="0"/>
              <a:pathLst>
                <a:path w="134494" h="153047">
                  <a:moveTo>
                    <a:pt x="105802" y="10529"/>
                  </a:moveTo>
                  <a:lnTo>
                    <a:pt x="89035" y="4939"/>
                  </a:lnTo>
                  <a:lnTo>
                    <a:pt x="56250" y="7053"/>
                  </a:lnTo>
                  <a:lnTo>
                    <a:pt x="36596" y="15223"/>
                  </a:lnTo>
                  <a:lnTo>
                    <a:pt x="20062" y="27823"/>
                  </a:lnTo>
                  <a:lnTo>
                    <a:pt x="4914" y="45121"/>
                  </a:lnTo>
                  <a:lnTo>
                    <a:pt x="1109" y="55817"/>
                  </a:lnTo>
                  <a:lnTo>
                    <a:pt x="0" y="80180"/>
                  </a:lnTo>
                  <a:lnTo>
                    <a:pt x="5953" y="114614"/>
                  </a:lnTo>
                  <a:lnTo>
                    <a:pt x="20715" y="141454"/>
                  </a:lnTo>
                  <a:lnTo>
                    <a:pt x="29190" y="146946"/>
                  </a:lnTo>
                  <a:lnTo>
                    <a:pt x="51085" y="153046"/>
                  </a:lnTo>
                  <a:lnTo>
                    <a:pt x="73295" y="149519"/>
                  </a:lnTo>
                  <a:lnTo>
                    <a:pt x="93694" y="138982"/>
                  </a:lnTo>
                  <a:lnTo>
                    <a:pt x="110560" y="122601"/>
                  </a:lnTo>
                  <a:lnTo>
                    <a:pt x="127619" y="93648"/>
                  </a:lnTo>
                  <a:lnTo>
                    <a:pt x="134493" y="57253"/>
                  </a:lnTo>
                  <a:lnTo>
                    <a:pt x="129862" y="33635"/>
                  </a:lnTo>
                  <a:lnTo>
                    <a:pt x="121175" y="14949"/>
                  </a:lnTo>
                  <a:lnTo>
                    <a:pt x="105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70435" y="4247798"/>
              <a:ext cx="119493" cy="321570"/>
            </a:xfrm>
            <a:custGeom>
              <a:avLst/>
              <a:gdLst/>
              <a:ahLst/>
              <a:cxnLst/>
              <a:rect l="0" t="0" r="0" b="0"/>
              <a:pathLst>
                <a:path w="119493" h="321570">
                  <a:moveTo>
                    <a:pt x="98435" y="321569"/>
                  </a:moveTo>
                  <a:lnTo>
                    <a:pt x="80477" y="260459"/>
                  </a:lnTo>
                  <a:lnTo>
                    <a:pt x="57697" y="206028"/>
                  </a:lnTo>
                  <a:lnTo>
                    <a:pt x="32184" y="142609"/>
                  </a:lnTo>
                  <a:lnTo>
                    <a:pt x="5930" y="81612"/>
                  </a:lnTo>
                  <a:lnTo>
                    <a:pt x="0" y="59334"/>
                  </a:lnTo>
                  <a:lnTo>
                    <a:pt x="1264" y="37734"/>
                  </a:lnTo>
                  <a:lnTo>
                    <a:pt x="8845" y="19555"/>
                  </a:lnTo>
                  <a:lnTo>
                    <a:pt x="14142" y="11433"/>
                  </a:lnTo>
                  <a:lnTo>
                    <a:pt x="22352" y="6017"/>
                  </a:lnTo>
                  <a:lnTo>
                    <a:pt x="43954" y="0"/>
                  </a:lnTo>
                  <a:lnTo>
                    <a:pt x="95074" y="4154"/>
                  </a:lnTo>
                  <a:lnTo>
                    <a:pt x="119492" y="5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63585" y="4411440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5589"/>
                  </a:lnTo>
                  <a:lnTo>
                    <a:pt x="53242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84421" y="4421969"/>
              <a:ext cx="251687" cy="168506"/>
            </a:xfrm>
            <a:custGeom>
              <a:avLst/>
              <a:gdLst/>
              <a:ahLst/>
              <a:cxnLst/>
              <a:rect l="0" t="0" r="0" b="0"/>
              <a:pathLst>
                <a:path w="251687" h="168506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6073" y="112885"/>
                  </a:lnTo>
                  <a:lnTo>
                    <a:pt x="14961" y="145361"/>
                  </a:lnTo>
                  <a:lnTo>
                    <a:pt x="25742" y="162481"/>
                  </a:lnTo>
                  <a:lnTo>
                    <a:pt x="33063" y="166812"/>
                  </a:lnTo>
                  <a:lnTo>
                    <a:pt x="50555" y="168505"/>
                  </a:lnTo>
                  <a:lnTo>
                    <a:pt x="66908" y="162238"/>
                  </a:lnTo>
                  <a:lnTo>
                    <a:pt x="81975" y="150484"/>
                  </a:lnTo>
                  <a:lnTo>
                    <a:pt x="96470" y="133562"/>
                  </a:lnTo>
                  <a:lnTo>
                    <a:pt x="103611" y="129986"/>
                  </a:lnTo>
                  <a:lnTo>
                    <a:pt x="110711" y="129941"/>
                  </a:lnTo>
                  <a:lnTo>
                    <a:pt x="124840" y="136130"/>
                  </a:lnTo>
                  <a:lnTo>
                    <a:pt x="165587" y="160184"/>
                  </a:lnTo>
                  <a:lnTo>
                    <a:pt x="185494" y="161659"/>
                  </a:lnTo>
                  <a:lnTo>
                    <a:pt x="204870" y="157246"/>
                  </a:lnTo>
                  <a:lnTo>
                    <a:pt x="221280" y="147486"/>
                  </a:lnTo>
                  <a:lnTo>
                    <a:pt x="233253" y="132229"/>
                  </a:lnTo>
                  <a:lnTo>
                    <a:pt x="250471" y="93839"/>
                  </a:lnTo>
                  <a:lnTo>
                    <a:pt x="251686" y="70172"/>
                  </a:lnTo>
                  <a:lnTo>
                    <a:pt x="239757" y="9973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74279" y="4285098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0" y="0"/>
                  </a:moveTo>
                  <a:lnTo>
                    <a:pt x="5590" y="58617"/>
                  </a:lnTo>
                  <a:lnTo>
                    <a:pt x="18212" y="118333"/>
                  </a:lnTo>
                  <a:lnTo>
                    <a:pt x="26085" y="172463"/>
                  </a:lnTo>
                  <a:lnTo>
                    <a:pt x="31669" y="234282"/>
                  </a:lnTo>
                  <a:lnTo>
                    <a:pt x="36692" y="259713"/>
                  </a:lnTo>
                  <a:lnTo>
                    <a:pt x="38499" y="263219"/>
                  </a:lnTo>
                  <a:lnTo>
                    <a:pt x="39705" y="260877"/>
                  </a:lnTo>
                  <a:lnTo>
                    <a:pt x="45022" y="197988"/>
                  </a:lnTo>
                  <a:lnTo>
                    <a:pt x="51596" y="173393"/>
                  </a:lnTo>
                  <a:lnTo>
                    <a:pt x="62316" y="154662"/>
                  </a:lnTo>
                  <a:lnTo>
                    <a:pt x="69620" y="149902"/>
                  </a:lnTo>
                  <a:lnTo>
                    <a:pt x="87094" y="147732"/>
                  </a:lnTo>
                  <a:lnTo>
                    <a:pt x="103440" y="153786"/>
                  </a:lnTo>
                  <a:lnTo>
                    <a:pt x="111074" y="158676"/>
                  </a:lnTo>
                  <a:lnTo>
                    <a:pt x="132997" y="187915"/>
                  </a:lnTo>
                  <a:lnTo>
                    <a:pt x="156956" y="241945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89372" y="4421257"/>
              <a:ext cx="153406" cy="148111"/>
            </a:xfrm>
            <a:custGeom>
              <a:avLst/>
              <a:gdLst/>
              <a:ahLst/>
              <a:cxnLst/>
              <a:rect l="0" t="0" r="0" b="0"/>
              <a:pathLst>
                <a:path w="153406" h="148111">
                  <a:moveTo>
                    <a:pt x="79705" y="42825"/>
                  </a:moveTo>
                  <a:lnTo>
                    <a:pt x="70130" y="18779"/>
                  </a:lnTo>
                  <a:lnTo>
                    <a:pt x="59462" y="4452"/>
                  </a:lnTo>
                  <a:lnTo>
                    <a:pt x="52172" y="866"/>
                  </a:lnTo>
                  <a:lnTo>
                    <a:pt x="34713" y="0"/>
                  </a:lnTo>
                  <a:lnTo>
                    <a:pt x="18375" y="6635"/>
                  </a:lnTo>
                  <a:lnTo>
                    <a:pt x="10742" y="11679"/>
                  </a:lnTo>
                  <a:lnTo>
                    <a:pt x="5654" y="19721"/>
                  </a:lnTo>
                  <a:lnTo>
                    <a:pt x="0" y="41136"/>
                  </a:lnTo>
                  <a:lnTo>
                    <a:pt x="4776" y="91841"/>
                  </a:lnTo>
                  <a:lnTo>
                    <a:pt x="10529" y="114913"/>
                  </a:lnTo>
                  <a:lnTo>
                    <a:pt x="16040" y="123640"/>
                  </a:lnTo>
                  <a:lnTo>
                    <a:pt x="31522" y="136455"/>
                  </a:lnTo>
                  <a:lnTo>
                    <a:pt x="39395" y="138000"/>
                  </a:lnTo>
                  <a:lnTo>
                    <a:pt x="46983" y="136691"/>
                  </a:lnTo>
                  <a:lnTo>
                    <a:pt x="54381" y="133478"/>
                  </a:lnTo>
                  <a:lnTo>
                    <a:pt x="75971" y="112189"/>
                  </a:lnTo>
                  <a:lnTo>
                    <a:pt x="83895" y="90422"/>
                  </a:lnTo>
                  <a:lnTo>
                    <a:pt x="86008" y="78066"/>
                  </a:lnTo>
                  <a:lnTo>
                    <a:pt x="88586" y="74508"/>
                  </a:lnTo>
                  <a:lnTo>
                    <a:pt x="91475" y="76815"/>
                  </a:lnTo>
                  <a:lnTo>
                    <a:pt x="122852" y="125069"/>
                  </a:lnTo>
                  <a:lnTo>
                    <a:pt x="135147" y="137870"/>
                  </a:lnTo>
                  <a:lnTo>
                    <a:pt x="153405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05948" y="4253513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3119" y="42691"/>
                  </a:lnTo>
                  <a:lnTo>
                    <a:pt x="10722" y="103238"/>
                  </a:lnTo>
                  <a:lnTo>
                    <a:pt x="18669" y="161335"/>
                  </a:lnTo>
                  <a:lnTo>
                    <a:pt x="26174" y="217612"/>
                  </a:lnTo>
                  <a:lnTo>
                    <a:pt x="30873" y="278495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42777" y="4392578"/>
              <a:ext cx="189514" cy="18863"/>
            </a:xfrm>
            <a:custGeom>
              <a:avLst/>
              <a:gdLst/>
              <a:ahLst/>
              <a:cxnLst/>
              <a:rect l="0" t="0" r="0" b="0"/>
              <a:pathLst>
                <a:path w="189514" h="18863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5"/>
                  </a:lnTo>
                  <a:lnTo>
                    <a:pt x="54946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11316" y="441144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7475" y="9297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00787" y="43166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16275" y="4358798"/>
              <a:ext cx="121902" cy="210570"/>
            </a:xfrm>
            <a:custGeom>
              <a:avLst/>
              <a:gdLst/>
              <a:ahLst/>
              <a:cxnLst/>
              <a:rect l="0" t="0" r="0" b="0"/>
              <a:pathLst>
                <a:path w="121902" h="210570">
                  <a:moveTo>
                    <a:pt x="74025" y="0"/>
                  </a:moveTo>
                  <a:lnTo>
                    <a:pt x="30063" y="14654"/>
                  </a:lnTo>
                  <a:lnTo>
                    <a:pt x="13152" y="27570"/>
                  </a:lnTo>
                  <a:lnTo>
                    <a:pt x="5367" y="35927"/>
                  </a:lnTo>
                  <a:lnTo>
                    <a:pt x="1347" y="45008"/>
                  </a:lnTo>
                  <a:lnTo>
                    <a:pt x="0" y="64457"/>
                  </a:lnTo>
                  <a:lnTo>
                    <a:pt x="4788" y="71047"/>
                  </a:lnTo>
                  <a:lnTo>
                    <a:pt x="63734" y="91476"/>
                  </a:lnTo>
                  <a:lnTo>
                    <a:pt x="93983" y="103013"/>
                  </a:lnTo>
                  <a:lnTo>
                    <a:pt x="110581" y="114414"/>
                  </a:lnTo>
                  <a:lnTo>
                    <a:pt x="115943" y="123069"/>
                  </a:lnTo>
                  <a:lnTo>
                    <a:pt x="121901" y="145164"/>
                  </a:lnTo>
                  <a:lnTo>
                    <a:pt x="118310" y="167462"/>
                  </a:lnTo>
                  <a:lnTo>
                    <a:pt x="114077" y="178322"/>
                  </a:lnTo>
                  <a:lnTo>
                    <a:pt x="100015" y="193508"/>
                  </a:lnTo>
                  <a:lnTo>
                    <a:pt x="91352" y="199195"/>
                  </a:lnTo>
                  <a:lnTo>
                    <a:pt x="56802" y="207199"/>
                  </a:lnTo>
                  <a:lnTo>
                    <a:pt x="21383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82411" y="4200870"/>
              <a:ext cx="150581" cy="336896"/>
            </a:xfrm>
            <a:custGeom>
              <a:avLst/>
              <a:gdLst/>
              <a:ahLst/>
              <a:cxnLst/>
              <a:rect l="0" t="0" r="0" b="0"/>
              <a:pathLst>
                <a:path w="150581" h="336896">
                  <a:moveTo>
                    <a:pt x="81671" y="0"/>
                  </a:moveTo>
                  <a:lnTo>
                    <a:pt x="54160" y="53875"/>
                  </a:lnTo>
                  <a:lnTo>
                    <a:pt x="32588" y="117092"/>
                  </a:lnTo>
                  <a:lnTo>
                    <a:pt x="18510" y="169402"/>
                  </a:lnTo>
                  <a:lnTo>
                    <a:pt x="4465" y="224795"/>
                  </a:lnTo>
                  <a:lnTo>
                    <a:pt x="0" y="279627"/>
                  </a:lnTo>
                  <a:lnTo>
                    <a:pt x="3649" y="303263"/>
                  </a:lnTo>
                  <a:lnTo>
                    <a:pt x="12290" y="322347"/>
                  </a:lnTo>
                  <a:lnTo>
                    <a:pt x="17870" y="330711"/>
                  </a:lnTo>
                  <a:lnTo>
                    <a:pt x="26269" y="335118"/>
                  </a:lnTo>
                  <a:lnTo>
                    <a:pt x="48079" y="336895"/>
                  </a:lnTo>
                  <a:lnTo>
                    <a:pt x="81077" y="331318"/>
                  </a:lnTo>
                  <a:lnTo>
                    <a:pt x="122498" y="310547"/>
                  </a:lnTo>
                  <a:lnTo>
                    <a:pt x="139201" y="297508"/>
                  </a:lnTo>
                  <a:lnTo>
                    <a:pt x="148185" y="277675"/>
                  </a:lnTo>
                  <a:lnTo>
                    <a:pt x="150580" y="265835"/>
                  </a:lnTo>
                  <a:lnTo>
                    <a:pt x="148668" y="256772"/>
                  </a:lnTo>
                  <a:lnTo>
                    <a:pt x="143883" y="249560"/>
                  </a:lnTo>
                  <a:lnTo>
                    <a:pt x="137184" y="243583"/>
                  </a:lnTo>
                  <a:lnTo>
                    <a:pt x="129208" y="240767"/>
                  </a:lnTo>
                  <a:lnTo>
                    <a:pt x="110988" y="240759"/>
                  </a:lnTo>
                  <a:lnTo>
                    <a:pt x="73034" y="250285"/>
                  </a:lnTo>
                  <a:lnTo>
                    <a:pt x="500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77777" y="4200870"/>
              <a:ext cx="188762" cy="319126"/>
            </a:xfrm>
            <a:custGeom>
              <a:avLst/>
              <a:gdLst/>
              <a:ahLst/>
              <a:cxnLst/>
              <a:rect l="0" t="0" r="0" b="0"/>
              <a:pathLst>
                <a:path w="188762" h="319126">
                  <a:moveTo>
                    <a:pt x="44233" y="0"/>
                  </a:moveTo>
                  <a:lnTo>
                    <a:pt x="26275" y="53875"/>
                  </a:lnTo>
                  <a:lnTo>
                    <a:pt x="14865" y="83423"/>
                  </a:lnTo>
                  <a:lnTo>
                    <a:pt x="3495" y="99858"/>
                  </a:lnTo>
                  <a:lnTo>
                    <a:pt x="697" y="101667"/>
                  </a:lnTo>
                  <a:lnTo>
                    <a:pt x="0" y="99364"/>
                  </a:lnTo>
                  <a:lnTo>
                    <a:pt x="7290" y="70450"/>
                  </a:lnTo>
                  <a:lnTo>
                    <a:pt x="22239" y="46740"/>
                  </a:lnTo>
                  <a:lnTo>
                    <a:pt x="37967" y="35202"/>
                  </a:lnTo>
                  <a:lnTo>
                    <a:pt x="47075" y="30487"/>
                  </a:lnTo>
                  <a:lnTo>
                    <a:pt x="66553" y="28367"/>
                  </a:lnTo>
                  <a:lnTo>
                    <a:pt x="85739" y="32495"/>
                  </a:lnTo>
                  <a:lnTo>
                    <a:pt x="102064" y="42128"/>
                  </a:lnTo>
                  <a:lnTo>
                    <a:pt x="114000" y="57328"/>
                  </a:lnTo>
                  <a:lnTo>
                    <a:pt x="118820" y="66295"/>
                  </a:lnTo>
                  <a:lnTo>
                    <a:pt x="121057" y="85617"/>
                  </a:lnTo>
                  <a:lnTo>
                    <a:pt x="116981" y="105902"/>
                  </a:lnTo>
                  <a:lnTo>
                    <a:pt x="101533" y="135883"/>
                  </a:lnTo>
                  <a:lnTo>
                    <a:pt x="88807" y="152420"/>
                  </a:lnTo>
                  <a:lnTo>
                    <a:pt x="85648" y="153086"/>
                  </a:lnTo>
                  <a:lnTo>
                    <a:pt x="84711" y="148850"/>
                  </a:lnTo>
                  <a:lnTo>
                    <a:pt x="85256" y="141348"/>
                  </a:lnTo>
                  <a:lnTo>
                    <a:pt x="90299" y="136346"/>
                  </a:lnTo>
                  <a:lnTo>
                    <a:pt x="108381" y="130788"/>
                  </a:lnTo>
                  <a:lnTo>
                    <a:pt x="128895" y="134557"/>
                  </a:lnTo>
                  <a:lnTo>
                    <a:pt x="157056" y="149833"/>
                  </a:lnTo>
                  <a:lnTo>
                    <a:pt x="171585" y="163689"/>
                  </a:lnTo>
                  <a:lnTo>
                    <a:pt x="181942" y="181545"/>
                  </a:lnTo>
                  <a:lnTo>
                    <a:pt x="188761" y="216918"/>
                  </a:lnTo>
                  <a:lnTo>
                    <a:pt x="185192" y="251445"/>
                  </a:lnTo>
                  <a:lnTo>
                    <a:pt x="176682" y="270071"/>
                  </a:lnTo>
                  <a:lnTo>
                    <a:pt x="163930" y="286148"/>
                  </a:lnTo>
                  <a:lnTo>
                    <a:pt x="137021" y="307183"/>
                  </a:lnTo>
                  <a:lnTo>
                    <a:pt x="117058" y="317070"/>
                  </a:lnTo>
                  <a:lnTo>
                    <a:pt x="102726" y="319125"/>
                  </a:lnTo>
                  <a:lnTo>
                    <a:pt x="8634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64165" y="4474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64207" y="4200870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72241"/>
                  </a:lnTo>
                  <a:lnTo>
                    <a:pt x="18669" y="230988"/>
                  </a:lnTo>
                  <a:lnTo>
                    <a:pt x="27978" y="289818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37569" y="4253513"/>
              <a:ext cx="158224" cy="167334"/>
            </a:xfrm>
            <a:custGeom>
              <a:avLst/>
              <a:gdLst/>
              <a:ahLst/>
              <a:cxnLst/>
              <a:rect l="0" t="0" r="0" b="0"/>
              <a:pathLst>
                <a:path w="158224" h="167334">
                  <a:moveTo>
                    <a:pt x="158223" y="84228"/>
                  </a:moveTo>
                  <a:lnTo>
                    <a:pt x="114261" y="104471"/>
                  </a:lnTo>
                  <a:lnTo>
                    <a:pt x="58365" y="144126"/>
                  </a:lnTo>
                  <a:lnTo>
                    <a:pt x="30370" y="165016"/>
                  </a:lnTo>
                  <a:lnTo>
                    <a:pt x="21515" y="167333"/>
                  </a:lnTo>
                  <a:lnTo>
                    <a:pt x="13272" y="166537"/>
                  </a:lnTo>
                  <a:lnTo>
                    <a:pt x="5437" y="163667"/>
                  </a:lnTo>
                  <a:lnTo>
                    <a:pt x="1384" y="155905"/>
                  </a:lnTo>
                  <a:lnTo>
                    <a:pt x="0" y="131682"/>
                  </a:lnTo>
                  <a:lnTo>
                    <a:pt x="8643" y="78047"/>
                  </a:lnTo>
                  <a:lnTo>
                    <a:pt x="25037" y="21629"/>
                  </a:lnTo>
                  <a:lnTo>
                    <a:pt x="318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58963" y="4174224"/>
              <a:ext cx="118928" cy="195103"/>
            </a:xfrm>
            <a:custGeom>
              <a:avLst/>
              <a:gdLst/>
              <a:ahLst/>
              <a:cxnLst/>
              <a:rect l="0" t="0" r="0" b="0"/>
              <a:pathLst>
                <a:path w="118928" h="195103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74247" y="10148"/>
                  </a:lnTo>
                  <a:lnTo>
                    <a:pt x="99859" y="25527"/>
                  </a:lnTo>
                  <a:lnTo>
                    <a:pt x="111842" y="41357"/>
                  </a:lnTo>
                  <a:lnTo>
                    <a:pt x="116676" y="50491"/>
                  </a:lnTo>
                  <a:lnTo>
                    <a:pt x="118927" y="73119"/>
                  </a:lnTo>
                  <a:lnTo>
                    <a:pt x="117889" y="85704"/>
                  </a:lnTo>
                  <a:lnTo>
                    <a:pt x="112518" y="94094"/>
                  </a:lnTo>
                  <a:lnTo>
                    <a:pt x="104258" y="99687"/>
                  </a:lnTo>
                  <a:lnTo>
                    <a:pt x="62969" y="114254"/>
                  </a:lnTo>
                  <a:lnTo>
                    <a:pt x="57187" y="120146"/>
                  </a:lnTo>
                  <a:lnTo>
                    <a:pt x="54503" y="127584"/>
                  </a:lnTo>
                  <a:lnTo>
                    <a:pt x="53883" y="136052"/>
                  </a:lnTo>
                  <a:lnTo>
                    <a:pt x="59433" y="154819"/>
                  </a:lnTo>
                  <a:lnTo>
                    <a:pt x="69699" y="172519"/>
                  </a:lnTo>
                  <a:lnTo>
                    <a:pt x="94757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64248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18426" y="2032000"/>
            <a:ext cx="5361678" cy="505368"/>
            <a:chOff x="218426" y="2032000"/>
            <a:chExt cx="5361678" cy="505368"/>
          </a:xfrm>
        </p:grpSpPr>
        <p:sp>
          <p:nvSpPr>
            <p:cNvPr id="52" name="Freeform 51"/>
            <p:cNvSpPr/>
            <p:nvPr/>
          </p:nvSpPr>
          <p:spPr>
            <a:xfrm>
              <a:off x="536953" y="2032000"/>
              <a:ext cx="10529" cy="463254"/>
            </a:xfrm>
            <a:custGeom>
              <a:avLst/>
              <a:gdLst/>
              <a:ahLst/>
              <a:cxnLst/>
              <a:rect l="0" t="0" r="0" b="0"/>
              <a:pathLst>
                <a:path w="10529" h="463254">
                  <a:moveTo>
                    <a:pt x="10528" y="0"/>
                  </a:moveTo>
                  <a:lnTo>
                    <a:pt x="7409" y="57263"/>
                  </a:lnTo>
                  <a:lnTo>
                    <a:pt x="2195" y="106654"/>
                  </a:lnTo>
                  <a:lnTo>
                    <a:pt x="6023" y="164567"/>
                  </a:lnTo>
                  <a:lnTo>
                    <a:pt x="1602" y="226825"/>
                  </a:lnTo>
                  <a:lnTo>
                    <a:pt x="5906" y="281241"/>
                  </a:lnTo>
                  <a:lnTo>
                    <a:pt x="8445" y="342596"/>
                  </a:lnTo>
                  <a:lnTo>
                    <a:pt x="3022" y="392538"/>
                  </a:lnTo>
                  <a:lnTo>
                    <a:pt x="597" y="44256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8426" y="2126756"/>
              <a:ext cx="286942" cy="255722"/>
            </a:xfrm>
            <a:custGeom>
              <a:avLst/>
              <a:gdLst/>
              <a:ahLst/>
              <a:cxnLst/>
              <a:rect l="0" t="0" r="0" b="0"/>
              <a:pathLst>
                <a:path w="286942" h="255722">
                  <a:moveTo>
                    <a:pt x="286941" y="147399"/>
                  </a:moveTo>
                  <a:lnTo>
                    <a:pt x="233066" y="174910"/>
                  </a:lnTo>
                  <a:lnTo>
                    <a:pt x="175905" y="198537"/>
                  </a:lnTo>
                  <a:lnTo>
                    <a:pt x="115995" y="223558"/>
                  </a:lnTo>
                  <a:lnTo>
                    <a:pt x="61841" y="244071"/>
                  </a:lnTo>
                  <a:lnTo>
                    <a:pt x="20074" y="255721"/>
                  </a:lnTo>
                  <a:lnTo>
                    <a:pt x="10764" y="253539"/>
                  </a:lnTo>
                  <a:lnTo>
                    <a:pt x="4557" y="247405"/>
                  </a:lnTo>
                  <a:lnTo>
                    <a:pt x="419" y="238636"/>
                  </a:lnTo>
                  <a:lnTo>
                    <a:pt x="0" y="229281"/>
                  </a:lnTo>
                  <a:lnTo>
                    <a:pt x="16589" y="173086"/>
                  </a:lnTo>
                  <a:lnTo>
                    <a:pt x="46365" y="120021"/>
                  </a:lnTo>
                  <a:lnTo>
                    <a:pt x="83136" y="63725"/>
                  </a:lnTo>
                  <a:lnTo>
                    <a:pt x="106999" y="16841"/>
                  </a:lnTo>
                  <a:lnTo>
                    <a:pt x="1184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5409" y="2042528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93" y="151117"/>
                  </a:lnTo>
                  <a:lnTo>
                    <a:pt x="57" y="211672"/>
                  </a:lnTo>
                  <a:lnTo>
                    <a:pt x="17" y="274067"/>
                  </a:lnTo>
                  <a:lnTo>
                    <a:pt x="5" y="333889"/>
                  </a:lnTo>
                  <a:lnTo>
                    <a:pt x="1" y="385539"/>
                  </a:lnTo>
                  <a:lnTo>
                    <a:pt x="0" y="42424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6695" y="2042528"/>
              <a:ext cx="124522" cy="131741"/>
            </a:xfrm>
            <a:custGeom>
              <a:avLst/>
              <a:gdLst/>
              <a:ahLst/>
              <a:cxnLst/>
              <a:rect l="0" t="0" r="0" b="0"/>
              <a:pathLst>
                <a:path w="124522" h="131741">
                  <a:moveTo>
                    <a:pt x="91926" y="21057"/>
                  </a:moveTo>
                  <a:lnTo>
                    <a:pt x="75159" y="15468"/>
                  </a:lnTo>
                  <a:lnTo>
                    <a:pt x="57568" y="15844"/>
                  </a:lnTo>
                  <a:lnTo>
                    <a:pt x="39221" y="21080"/>
                  </a:lnTo>
                  <a:lnTo>
                    <a:pt x="23268" y="31206"/>
                  </a:lnTo>
                  <a:lnTo>
                    <a:pt x="11499" y="46624"/>
                  </a:lnTo>
                  <a:lnTo>
                    <a:pt x="3538" y="66345"/>
                  </a:lnTo>
                  <a:lnTo>
                    <a:pt x="0" y="90708"/>
                  </a:lnTo>
                  <a:lnTo>
                    <a:pt x="2566" y="101416"/>
                  </a:lnTo>
                  <a:lnTo>
                    <a:pt x="14776" y="119553"/>
                  </a:lnTo>
                  <a:lnTo>
                    <a:pt x="35021" y="129174"/>
                  </a:lnTo>
                  <a:lnTo>
                    <a:pt x="46970" y="131740"/>
                  </a:lnTo>
                  <a:lnTo>
                    <a:pt x="69606" y="128351"/>
                  </a:lnTo>
                  <a:lnTo>
                    <a:pt x="80556" y="124172"/>
                  </a:lnTo>
                  <a:lnTo>
                    <a:pt x="95841" y="110170"/>
                  </a:lnTo>
                  <a:lnTo>
                    <a:pt x="120776" y="78174"/>
                  </a:lnTo>
                  <a:lnTo>
                    <a:pt x="124027" y="68494"/>
                  </a:lnTo>
                  <a:lnTo>
                    <a:pt x="124521" y="45260"/>
                  </a:lnTo>
                  <a:lnTo>
                    <a:pt x="117721" y="25575"/>
                  </a:lnTo>
                  <a:lnTo>
                    <a:pt x="102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79150" y="2105699"/>
              <a:ext cx="221099" cy="431669"/>
            </a:xfrm>
            <a:custGeom>
              <a:avLst/>
              <a:gdLst/>
              <a:ahLst/>
              <a:cxnLst/>
              <a:rect l="0" t="0" r="0" b="0"/>
              <a:pathLst>
                <a:path w="221099" h="431669">
                  <a:moveTo>
                    <a:pt x="221098" y="0"/>
                  </a:moveTo>
                  <a:lnTo>
                    <a:pt x="186351" y="55045"/>
                  </a:lnTo>
                  <a:lnTo>
                    <a:pt x="165454" y="114512"/>
                  </a:lnTo>
                  <a:lnTo>
                    <a:pt x="142603" y="173312"/>
                  </a:lnTo>
                  <a:lnTo>
                    <a:pt x="108625" y="234202"/>
                  </a:lnTo>
                  <a:lnTo>
                    <a:pt x="75730" y="289435"/>
                  </a:lnTo>
                  <a:lnTo>
                    <a:pt x="50252" y="345925"/>
                  </a:lnTo>
                  <a:lnTo>
                    <a:pt x="13438" y="40735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14886" y="2432082"/>
              <a:ext cx="127636" cy="100714"/>
            </a:xfrm>
            <a:custGeom>
              <a:avLst/>
              <a:gdLst/>
              <a:ahLst/>
              <a:cxnLst/>
              <a:rect l="0" t="0" r="0" b="0"/>
              <a:pathLst>
                <a:path w="127636" h="100714">
                  <a:moveTo>
                    <a:pt x="85362" y="0"/>
                  </a:moveTo>
                  <a:lnTo>
                    <a:pt x="61316" y="9576"/>
                  </a:lnTo>
                  <a:lnTo>
                    <a:pt x="12662" y="47326"/>
                  </a:lnTo>
                  <a:lnTo>
                    <a:pt x="1188" y="65488"/>
                  </a:lnTo>
                  <a:lnTo>
                    <a:pt x="0" y="74074"/>
                  </a:lnTo>
                  <a:lnTo>
                    <a:pt x="4920" y="89854"/>
                  </a:lnTo>
                  <a:lnTo>
                    <a:pt x="11847" y="94998"/>
                  </a:lnTo>
                  <a:lnTo>
                    <a:pt x="32022" y="100713"/>
                  </a:lnTo>
                  <a:lnTo>
                    <a:pt x="53467" y="97014"/>
                  </a:lnTo>
                  <a:lnTo>
                    <a:pt x="105209" y="69101"/>
                  </a:lnTo>
                  <a:lnTo>
                    <a:pt x="121869" y="55668"/>
                  </a:lnTo>
                  <a:lnTo>
                    <a:pt x="126078" y="47641"/>
                  </a:lnTo>
                  <a:lnTo>
                    <a:pt x="127635" y="29363"/>
                  </a:lnTo>
                  <a:lnTo>
                    <a:pt x="124427" y="15780"/>
                  </a:lnTo>
                  <a:lnTo>
                    <a:pt x="1169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13424" y="2326798"/>
              <a:ext cx="152518" cy="165114"/>
            </a:xfrm>
            <a:custGeom>
              <a:avLst/>
              <a:gdLst/>
              <a:ahLst/>
              <a:cxnLst/>
              <a:rect l="0" t="0" r="0" b="0"/>
              <a:pathLst>
                <a:path w="152518" h="165114">
                  <a:moveTo>
                    <a:pt x="108006" y="0"/>
                  </a:moveTo>
                  <a:lnTo>
                    <a:pt x="85649" y="0"/>
                  </a:lnTo>
                  <a:lnTo>
                    <a:pt x="54978" y="11178"/>
                  </a:lnTo>
                  <a:lnTo>
                    <a:pt x="29253" y="34897"/>
                  </a:lnTo>
                  <a:lnTo>
                    <a:pt x="3904" y="92997"/>
                  </a:lnTo>
                  <a:lnTo>
                    <a:pt x="0" y="104112"/>
                  </a:lnTo>
                  <a:lnTo>
                    <a:pt x="1901" y="125820"/>
                  </a:lnTo>
                  <a:lnTo>
                    <a:pt x="5684" y="136522"/>
                  </a:lnTo>
                  <a:lnTo>
                    <a:pt x="19246" y="151533"/>
                  </a:lnTo>
                  <a:lnTo>
                    <a:pt x="27775" y="157174"/>
                  </a:lnTo>
                  <a:lnTo>
                    <a:pt x="62137" y="165113"/>
                  </a:lnTo>
                  <a:lnTo>
                    <a:pt x="85280" y="160731"/>
                  </a:lnTo>
                  <a:lnTo>
                    <a:pt x="128733" y="138854"/>
                  </a:lnTo>
                  <a:lnTo>
                    <a:pt x="143734" y="122544"/>
                  </a:lnTo>
                  <a:lnTo>
                    <a:pt x="149372" y="113281"/>
                  </a:lnTo>
                  <a:lnTo>
                    <a:pt x="152517" y="93631"/>
                  </a:lnTo>
                  <a:lnTo>
                    <a:pt x="145004" y="52420"/>
                  </a:lnTo>
                  <a:lnTo>
                    <a:pt x="138877" y="40845"/>
                  </a:lnTo>
                  <a:lnTo>
                    <a:pt x="12906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30496" y="2097671"/>
              <a:ext cx="122562" cy="376527"/>
            </a:xfrm>
            <a:custGeom>
              <a:avLst/>
              <a:gdLst/>
              <a:ahLst/>
              <a:cxnLst/>
              <a:rect l="0" t="0" r="0" b="0"/>
              <a:pathLst>
                <a:path w="122562" h="376527">
                  <a:moveTo>
                    <a:pt x="80447" y="376526"/>
                  </a:moveTo>
                  <a:lnTo>
                    <a:pt x="72113" y="327595"/>
                  </a:lnTo>
                  <a:lnTo>
                    <a:pt x="68554" y="297457"/>
                  </a:lnTo>
                  <a:lnTo>
                    <a:pt x="50325" y="239981"/>
                  </a:lnTo>
                  <a:lnTo>
                    <a:pt x="35112" y="177978"/>
                  </a:lnTo>
                  <a:lnTo>
                    <a:pt x="13607" y="118981"/>
                  </a:lnTo>
                  <a:lnTo>
                    <a:pt x="0" y="69199"/>
                  </a:lnTo>
                  <a:lnTo>
                    <a:pt x="459" y="31612"/>
                  </a:lnTo>
                  <a:lnTo>
                    <a:pt x="2555" y="20241"/>
                  </a:lnTo>
                  <a:lnTo>
                    <a:pt x="8631" y="12661"/>
                  </a:lnTo>
                  <a:lnTo>
                    <a:pt x="27862" y="4238"/>
                  </a:lnTo>
                  <a:lnTo>
                    <a:pt x="83231" y="0"/>
                  </a:lnTo>
                  <a:lnTo>
                    <a:pt x="122561" y="8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95129" y="232679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66194" y="7235"/>
                  </a:lnTo>
                  <a:lnTo>
                    <a:pt x="1979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74238" y="2096634"/>
              <a:ext cx="308319" cy="345978"/>
            </a:xfrm>
            <a:custGeom>
              <a:avLst/>
              <a:gdLst/>
              <a:ahLst/>
              <a:cxnLst/>
              <a:rect l="0" t="0" r="0" b="0"/>
              <a:pathLst>
                <a:path w="308319" h="345978">
                  <a:moveTo>
                    <a:pt x="0" y="9065"/>
                  </a:moveTo>
                  <a:lnTo>
                    <a:pt x="58617" y="9065"/>
                  </a:lnTo>
                  <a:lnTo>
                    <a:pt x="112791" y="9065"/>
                  </a:lnTo>
                  <a:lnTo>
                    <a:pt x="168552" y="9065"/>
                  </a:lnTo>
                  <a:lnTo>
                    <a:pt x="224627" y="9065"/>
                  </a:lnTo>
                  <a:lnTo>
                    <a:pt x="286467" y="732"/>
                  </a:lnTo>
                  <a:lnTo>
                    <a:pt x="299773" y="0"/>
                  </a:lnTo>
                  <a:lnTo>
                    <a:pt x="306303" y="3022"/>
                  </a:lnTo>
                  <a:lnTo>
                    <a:pt x="308318" y="8546"/>
                  </a:lnTo>
                  <a:lnTo>
                    <a:pt x="304316" y="25212"/>
                  </a:lnTo>
                  <a:lnTo>
                    <a:pt x="287740" y="59733"/>
                  </a:lnTo>
                  <a:lnTo>
                    <a:pt x="238243" y="118639"/>
                  </a:lnTo>
                  <a:lnTo>
                    <a:pt x="187047" y="181282"/>
                  </a:lnTo>
                  <a:lnTo>
                    <a:pt x="143981" y="243237"/>
                  </a:lnTo>
                  <a:lnTo>
                    <a:pt x="109019" y="302917"/>
                  </a:lnTo>
                  <a:lnTo>
                    <a:pt x="73700" y="345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92742" y="2077259"/>
              <a:ext cx="189362" cy="372197"/>
            </a:xfrm>
            <a:custGeom>
              <a:avLst/>
              <a:gdLst/>
              <a:ahLst/>
              <a:cxnLst/>
              <a:rect l="0" t="0" r="0" b="0"/>
              <a:pathLst>
                <a:path w="189362" h="372197">
                  <a:moveTo>
                    <a:pt x="181620" y="70554"/>
                  </a:moveTo>
                  <a:lnTo>
                    <a:pt x="125225" y="129289"/>
                  </a:lnTo>
                  <a:lnTo>
                    <a:pt x="90341" y="191141"/>
                  </a:lnTo>
                  <a:lnTo>
                    <a:pt x="63607" y="251900"/>
                  </a:lnTo>
                  <a:lnTo>
                    <a:pt x="53131" y="279834"/>
                  </a:lnTo>
                  <a:lnTo>
                    <a:pt x="48403" y="327275"/>
                  </a:lnTo>
                  <a:lnTo>
                    <a:pt x="51443" y="357008"/>
                  </a:lnTo>
                  <a:lnTo>
                    <a:pt x="57401" y="365638"/>
                  </a:lnTo>
                  <a:lnTo>
                    <a:pt x="66052" y="370222"/>
                  </a:lnTo>
                  <a:lnTo>
                    <a:pt x="88143" y="372196"/>
                  </a:lnTo>
                  <a:lnTo>
                    <a:pt x="113558" y="369174"/>
                  </a:lnTo>
                  <a:lnTo>
                    <a:pt x="134213" y="360811"/>
                  </a:lnTo>
                  <a:lnTo>
                    <a:pt x="151192" y="348126"/>
                  </a:lnTo>
                  <a:lnTo>
                    <a:pt x="172735" y="321254"/>
                  </a:lnTo>
                  <a:lnTo>
                    <a:pt x="182740" y="301299"/>
                  </a:lnTo>
                  <a:lnTo>
                    <a:pt x="189361" y="264745"/>
                  </a:lnTo>
                  <a:lnTo>
                    <a:pt x="184671" y="241089"/>
                  </a:lnTo>
                  <a:lnTo>
                    <a:pt x="168876" y="211160"/>
                  </a:lnTo>
                  <a:lnTo>
                    <a:pt x="127300" y="165586"/>
                  </a:lnTo>
                  <a:lnTo>
                    <a:pt x="86532" y="137592"/>
                  </a:lnTo>
                  <a:lnTo>
                    <a:pt x="58300" y="121223"/>
                  </a:lnTo>
                  <a:lnTo>
                    <a:pt x="14515" y="86672"/>
                  </a:lnTo>
                  <a:lnTo>
                    <a:pt x="2846" y="68359"/>
                  </a:lnTo>
                  <a:lnTo>
                    <a:pt x="0" y="48522"/>
                  </a:lnTo>
                  <a:lnTo>
                    <a:pt x="3804" y="29176"/>
                  </a:lnTo>
                  <a:lnTo>
                    <a:pt x="13293" y="12780"/>
                  </a:lnTo>
                  <a:lnTo>
                    <a:pt x="21439" y="7471"/>
                  </a:lnTo>
                  <a:lnTo>
                    <a:pt x="55261" y="0"/>
                  </a:lnTo>
                  <a:lnTo>
                    <a:pt x="105491" y="595"/>
                  </a:lnTo>
                  <a:lnTo>
                    <a:pt x="132547" y="8491"/>
                  </a:lnTo>
                  <a:lnTo>
                    <a:pt x="150035" y="17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48145" y="224257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6"/>
                  </a:lnTo>
                  <a:lnTo>
                    <a:pt x="8333" y="12042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58673" y="21478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58673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83734" y="2210984"/>
              <a:ext cx="158821" cy="200043"/>
            </a:xfrm>
            <a:custGeom>
              <a:avLst/>
              <a:gdLst/>
              <a:ahLst/>
              <a:cxnLst/>
              <a:rect l="0" t="0" r="0" b="0"/>
              <a:pathLst>
                <a:path w="158821" h="200043">
                  <a:moveTo>
                    <a:pt x="85509" y="0"/>
                  </a:moveTo>
                  <a:lnTo>
                    <a:pt x="63152" y="0"/>
                  </a:lnTo>
                  <a:lnTo>
                    <a:pt x="45937" y="6239"/>
                  </a:lnTo>
                  <a:lnTo>
                    <a:pt x="15821" y="29308"/>
                  </a:lnTo>
                  <a:lnTo>
                    <a:pt x="0" y="55087"/>
                  </a:lnTo>
                  <a:lnTo>
                    <a:pt x="1597" y="61291"/>
                  </a:lnTo>
                  <a:lnTo>
                    <a:pt x="7341" y="65428"/>
                  </a:lnTo>
                  <a:lnTo>
                    <a:pt x="15850" y="68185"/>
                  </a:lnTo>
                  <a:lnTo>
                    <a:pt x="34662" y="68129"/>
                  </a:lnTo>
                  <a:lnTo>
                    <a:pt x="80924" y="64150"/>
                  </a:lnTo>
                  <a:lnTo>
                    <a:pt x="121325" y="69050"/>
                  </a:lnTo>
                  <a:lnTo>
                    <a:pt x="142762" y="77872"/>
                  </a:lnTo>
                  <a:lnTo>
                    <a:pt x="151753" y="83500"/>
                  </a:lnTo>
                  <a:lnTo>
                    <a:pt x="156578" y="91932"/>
                  </a:lnTo>
                  <a:lnTo>
                    <a:pt x="158820" y="113778"/>
                  </a:lnTo>
                  <a:lnTo>
                    <a:pt x="152797" y="135966"/>
                  </a:lnTo>
                  <a:lnTo>
                    <a:pt x="141151" y="156356"/>
                  </a:lnTo>
                  <a:lnTo>
                    <a:pt x="124277" y="173216"/>
                  </a:lnTo>
                  <a:lnTo>
                    <a:pt x="89457" y="190274"/>
                  </a:lnTo>
                  <a:lnTo>
                    <a:pt x="34412" y="198755"/>
                  </a:lnTo>
                  <a:lnTo>
                    <a:pt x="2233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95668" y="2210984"/>
              <a:ext cx="336913" cy="174842"/>
            </a:xfrm>
            <a:custGeom>
              <a:avLst/>
              <a:gdLst/>
              <a:ahLst/>
              <a:cxnLst/>
              <a:rect l="0" t="0" r="0" b="0"/>
              <a:pathLst>
                <a:path w="336913" h="174842">
                  <a:moveTo>
                    <a:pt x="0" y="21057"/>
                  </a:moveTo>
                  <a:lnTo>
                    <a:pt x="2340" y="61915"/>
                  </a:lnTo>
                  <a:lnTo>
                    <a:pt x="22906" y="113139"/>
                  </a:lnTo>
                  <a:lnTo>
                    <a:pt x="49498" y="151810"/>
                  </a:lnTo>
                  <a:lnTo>
                    <a:pt x="75888" y="169113"/>
                  </a:lnTo>
                  <a:lnTo>
                    <a:pt x="85687" y="170064"/>
                  </a:lnTo>
                  <a:lnTo>
                    <a:pt x="105933" y="164881"/>
                  </a:lnTo>
                  <a:lnTo>
                    <a:pt x="123511" y="151659"/>
                  </a:lnTo>
                  <a:lnTo>
                    <a:pt x="137952" y="134085"/>
                  </a:lnTo>
                  <a:lnTo>
                    <a:pt x="150319" y="111479"/>
                  </a:lnTo>
                  <a:lnTo>
                    <a:pt x="150515" y="112924"/>
                  </a:lnTo>
                  <a:lnTo>
                    <a:pt x="149477" y="117396"/>
                  </a:lnTo>
                  <a:lnTo>
                    <a:pt x="153604" y="140459"/>
                  </a:lnTo>
                  <a:lnTo>
                    <a:pt x="167825" y="163930"/>
                  </a:lnTo>
                  <a:lnTo>
                    <a:pt x="189622" y="172294"/>
                  </a:lnTo>
                  <a:lnTo>
                    <a:pt x="217638" y="174841"/>
                  </a:lnTo>
                  <a:lnTo>
                    <a:pt x="245687" y="172074"/>
                  </a:lnTo>
                  <a:lnTo>
                    <a:pt x="267512" y="163825"/>
                  </a:lnTo>
                  <a:lnTo>
                    <a:pt x="285010" y="151190"/>
                  </a:lnTo>
                  <a:lnTo>
                    <a:pt x="322509" y="104398"/>
                  </a:lnTo>
                  <a:lnTo>
                    <a:pt x="330511" y="80714"/>
                  </a:lnTo>
                  <a:lnTo>
                    <a:pt x="336069" y="18255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95751" y="2042528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1170" y="49263"/>
                  </a:lnTo>
                  <a:lnTo>
                    <a:pt x="8405" y="100514"/>
                  </a:lnTo>
                  <a:lnTo>
                    <a:pt x="17958" y="159633"/>
                  </a:lnTo>
                  <a:lnTo>
                    <a:pt x="27028" y="221604"/>
                  </a:lnTo>
                  <a:lnTo>
                    <a:pt x="31405" y="282080"/>
                  </a:lnTo>
                  <a:lnTo>
                    <a:pt x="38421" y="330674"/>
                  </a:lnTo>
                  <a:lnTo>
                    <a:pt x="40473" y="360266"/>
                  </a:lnTo>
                  <a:lnTo>
                    <a:pt x="38680" y="365349"/>
                  </a:lnTo>
                  <a:lnTo>
                    <a:pt x="35146" y="364059"/>
                  </a:lnTo>
                  <a:lnTo>
                    <a:pt x="30449" y="358520"/>
                  </a:lnTo>
                  <a:lnTo>
                    <a:pt x="25231" y="339886"/>
                  </a:lnTo>
                  <a:lnTo>
                    <a:pt x="24082" y="317177"/>
                  </a:lnTo>
                  <a:lnTo>
                    <a:pt x="27471" y="295385"/>
                  </a:lnTo>
                  <a:lnTo>
                    <a:pt x="35996" y="277122"/>
                  </a:lnTo>
                  <a:lnTo>
                    <a:pt x="41544" y="268976"/>
                  </a:lnTo>
                  <a:lnTo>
                    <a:pt x="57069" y="256805"/>
                  </a:lnTo>
                  <a:lnTo>
                    <a:pt x="76836" y="248667"/>
                  </a:lnTo>
                  <a:lnTo>
                    <a:pt x="101220" y="245049"/>
                  </a:lnTo>
                  <a:lnTo>
                    <a:pt x="124535" y="249681"/>
                  </a:lnTo>
                  <a:lnTo>
                    <a:pt x="154273" y="265442"/>
                  </a:lnTo>
                  <a:lnTo>
                    <a:pt x="162510" y="271718"/>
                  </a:lnTo>
                  <a:lnTo>
                    <a:pt x="174782" y="291169"/>
                  </a:lnTo>
                  <a:lnTo>
                    <a:pt x="182966" y="315412"/>
                  </a:lnTo>
                  <a:lnTo>
                    <a:pt x="188220" y="365984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52533" y="2305415"/>
              <a:ext cx="206473" cy="158254"/>
            </a:xfrm>
            <a:custGeom>
              <a:avLst/>
              <a:gdLst/>
              <a:ahLst/>
              <a:cxnLst/>
              <a:rect l="0" t="0" r="0" b="0"/>
              <a:pathLst>
                <a:path w="206473" h="158254">
                  <a:moveTo>
                    <a:pt x="101187" y="74025"/>
                  </a:moveTo>
                  <a:lnTo>
                    <a:pt x="106776" y="57257"/>
                  </a:lnTo>
                  <a:lnTo>
                    <a:pt x="106401" y="39667"/>
                  </a:lnTo>
                  <a:lnTo>
                    <a:pt x="101164" y="21320"/>
                  </a:lnTo>
                  <a:lnTo>
                    <a:pt x="91038" y="5367"/>
                  </a:lnTo>
                  <a:lnTo>
                    <a:pt x="82723" y="1347"/>
                  </a:lnTo>
                  <a:lnTo>
                    <a:pt x="61005" y="0"/>
                  </a:lnTo>
                  <a:lnTo>
                    <a:pt x="41994" y="6420"/>
                  </a:lnTo>
                  <a:lnTo>
                    <a:pt x="10726" y="29605"/>
                  </a:lnTo>
                  <a:lnTo>
                    <a:pt x="2490" y="52333"/>
                  </a:lnTo>
                  <a:lnTo>
                    <a:pt x="0" y="79592"/>
                  </a:lnTo>
                  <a:lnTo>
                    <a:pt x="2793" y="103405"/>
                  </a:lnTo>
                  <a:lnTo>
                    <a:pt x="16531" y="136543"/>
                  </a:lnTo>
                  <a:lnTo>
                    <a:pt x="23692" y="142609"/>
                  </a:lnTo>
                  <a:lnTo>
                    <a:pt x="31976" y="145484"/>
                  </a:lnTo>
                  <a:lnTo>
                    <a:pt x="41009" y="146231"/>
                  </a:lnTo>
                  <a:lnTo>
                    <a:pt x="60403" y="140822"/>
                  </a:lnTo>
                  <a:lnTo>
                    <a:pt x="70488" y="136103"/>
                  </a:lnTo>
                  <a:lnTo>
                    <a:pt x="84813" y="121502"/>
                  </a:lnTo>
                  <a:lnTo>
                    <a:pt x="93910" y="102145"/>
                  </a:lnTo>
                  <a:lnTo>
                    <a:pt x="97953" y="77944"/>
                  </a:lnTo>
                  <a:lnTo>
                    <a:pt x="100201" y="73128"/>
                  </a:lnTo>
                  <a:lnTo>
                    <a:pt x="102869" y="73427"/>
                  </a:lnTo>
                  <a:lnTo>
                    <a:pt x="108953" y="83118"/>
                  </a:lnTo>
                  <a:lnTo>
                    <a:pt x="125511" y="114816"/>
                  </a:lnTo>
                  <a:lnTo>
                    <a:pt x="147389" y="136804"/>
                  </a:lnTo>
                  <a:lnTo>
                    <a:pt x="166175" y="148720"/>
                  </a:lnTo>
                  <a:lnTo>
                    <a:pt x="206472" y="158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22465" y="2105699"/>
              <a:ext cx="31297" cy="389555"/>
            </a:xfrm>
            <a:custGeom>
              <a:avLst/>
              <a:gdLst/>
              <a:ahLst/>
              <a:cxnLst/>
              <a:rect l="0" t="0" r="0" b="0"/>
              <a:pathLst>
                <a:path w="31297" h="389555">
                  <a:moveTo>
                    <a:pt x="10239" y="0"/>
                  </a:moveTo>
                  <a:lnTo>
                    <a:pt x="3004" y="28726"/>
                  </a:lnTo>
                  <a:lnTo>
                    <a:pt x="687" y="79091"/>
                  </a:lnTo>
                  <a:lnTo>
                    <a:pt x="0" y="137298"/>
                  </a:lnTo>
                  <a:lnTo>
                    <a:pt x="966" y="189770"/>
                  </a:lnTo>
                  <a:lnTo>
                    <a:pt x="8061" y="246365"/>
                  </a:lnTo>
                  <a:lnTo>
                    <a:pt x="15398" y="301999"/>
                  </a:lnTo>
                  <a:lnTo>
                    <a:pt x="26943" y="358915"/>
                  </a:lnTo>
                  <a:lnTo>
                    <a:pt x="3129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27419" y="226362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4" y="0"/>
                  </a:lnTo>
                  <a:lnTo>
                    <a:pt x="150212" y="5590"/>
                  </a:lnTo>
                  <a:lnTo>
                    <a:pt x="89030" y="10723"/>
                  </a:lnTo>
                  <a:lnTo>
                    <a:pt x="2997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716974" y="1987224"/>
            <a:ext cx="213434" cy="434331"/>
            <a:chOff x="5716974" y="1987224"/>
            <a:chExt cx="213434" cy="434331"/>
          </a:xfrm>
        </p:grpSpPr>
        <p:sp>
          <p:nvSpPr>
            <p:cNvPr id="73" name="Freeform 72"/>
            <p:cNvSpPr/>
            <p:nvPr/>
          </p:nvSpPr>
          <p:spPr>
            <a:xfrm>
              <a:off x="5716974" y="1987224"/>
              <a:ext cx="213434" cy="265875"/>
            </a:xfrm>
            <a:custGeom>
              <a:avLst/>
              <a:gdLst/>
              <a:ahLst/>
              <a:cxnLst/>
              <a:rect l="0" t="0" r="0" b="0"/>
              <a:pathLst>
                <a:path w="213434" h="265875">
                  <a:moveTo>
                    <a:pt x="0" y="23719"/>
                  </a:moveTo>
                  <a:lnTo>
                    <a:pt x="11178" y="12540"/>
                  </a:lnTo>
                  <a:lnTo>
                    <a:pt x="40486" y="0"/>
                  </a:lnTo>
                  <a:lnTo>
                    <a:pt x="84395" y="53"/>
                  </a:lnTo>
                  <a:lnTo>
                    <a:pt x="135993" y="17788"/>
                  </a:lnTo>
                  <a:lnTo>
                    <a:pt x="173916" y="32360"/>
                  </a:lnTo>
                  <a:lnTo>
                    <a:pt x="192719" y="48616"/>
                  </a:lnTo>
                  <a:lnTo>
                    <a:pt x="210870" y="83088"/>
                  </a:lnTo>
                  <a:lnTo>
                    <a:pt x="213433" y="106257"/>
                  </a:lnTo>
                  <a:lnTo>
                    <a:pt x="212479" y="117349"/>
                  </a:lnTo>
                  <a:lnTo>
                    <a:pt x="205993" y="125913"/>
                  </a:lnTo>
                  <a:lnTo>
                    <a:pt x="183189" y="138548"/>
                  </a:lnTo>
                  <a:lnTo>
                    <a:pt x="124400" y="157362"/>
                  </a:lnTo>
                  <a:lnTo>
                    <a:pt x="86617" y="182395"/>
                  </a:lnTo>
                  <a:lnTo>
                    <a:pt x="78802" y="189164"/>
                  </a:lnTo>
                  <a:lnTo>
                    <a:pt x="74762" y="197187"/>
                  </a:lnTo>
                  <a:lnTo>
                    <a:pt x="73391" y="215459"/>
                  </a:lnTo>
                  <a:lnTo>
                    <a:pt x="84228" y="265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43316" y="2411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2014-03-03T19:19:10Z</dcterms:created>
  <dcterms:modified xsi:type="dcterms:W3CDTF">2014-03-03T19:19:44Z</dcterms:modified>
</cp:coreProperties>
</file>